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7" r:id="rId1"/>
  </p:sldMasterIdLst>
  <p:notesMasterIdLst>
    <p:notesMasterId r:id="rId12"/>
  </p:notesMasterIdLst>
  <p:sldIdLst>
    <p:sldId id="256" r:id="rId2"/>
    <p:sldId id="257" r:id="rId3"/>
    <p:sldId id="291" r:id="rId4"/>
    <p:sldId id="293" r:id="rId5"/>
    <p:sldId id="292" r:id="rId6"/>
    <p:sldId id="260" r:id="rId7"/>
    <p:sldId id="266" r:id="rId8"/>
    <p:sldId id="258" r:id="rId9"/>
    <p:sldId id="294" r:id="rId10"/>
    <p:sldId id="259" r:id="rId11"/>
  </p:sldIdLst>
  <p:sldSz cx="9144000" cy="5143500" type="screen16x9"/>
  <p:notesSz cx="6858000" cy="9144000"/>
  <p:embeddedFontLst>
    <p:embeddedFont>
      <p:font typeface="Livvic" pitchFamily="2" charset="77"/>
      <p:regular r:id="rId13"/>
      <p:bold r:id="rId14"/>
      <p:italic r:id="rId15"/>
      <p:boldItalic r:id="rId16"/>
    </p:embeddedFont>
    <p:embeddedFont>
      <p:font typeface="Oswald" pitchFamily="2" charset="77"/>
      <p:regular r:id="rId17"/>
      <p:bold r:id="rId18"/>
    </p:embeddedFont>
    <p:embeddedFont>
      <p:font typeface="Raleway" pitchFamily="2" charset="77"/>
      <p:regular r:id="rId19"/>
      <p:bold r:id="rId20"/>
      <p:italic r:id="rId21"/>
      <p:boldItalic r:id="rId22"/>
    </p:embeddedFont>
    <p:embeddedFont>
      <p:font typeface="Roboto" panose="02000000000000000000" pitchFamily="2" charset="0"/>
      <p:regular r:id="rId23"/>
      <p:bold r:id="rId24"/>
      <p:italic r:id="rId25"/>
      <p:boldItalic r:id="rId26"/>
    </p:embeddedFont>
    <p:embeddedFont>
      <p:font typeface="Roboto Condensed Light" panose="02000000000000000000" pitchFamily="2" charset="0"/>
      <p:regular r:id="rId27"/>
      <p: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E1F9EF3-4C83-418A-80DD-62E9D9FB34B4}">
  <a:tblStyle styleId="{1E1F9EF3-4C83-418A-80DD-62E9D9FB34B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3"/>
    <p:restoredTop sz="79322"/>
  </p:normalViewPr>
  <p:slideViewPr>
    <p:cSldViewPr snapToGrid="0">
      <p:cViewPr>
        <p:scale>
          <a:sx n="118" d="100"/>
          <a:sy n="118" d="100"/>
        </p:scale>
        <p:origin x="3208" y="8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viewProps" Target="viewProps.xml"/></Relationships>
</file>

<file path=ppt/media/hdphoto1.wdp>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dirty="0"/>
              <a:t>Welcome everyone! This meeting is strictly timeboxed to 45 minutes. Our goal today is to leave this meeting with the core information needed to complete the Initial Product Definition and Scrum Team Plan document.</a:t>
            </a:r>
          </a:p>
          <a:p>
            <a:pPr marL="0" lvl="0" indent="0" algn="l" rtl="0">
              <a:spcBef>
                <a:spcPts val="0"/>
              </a:spcBef>
              <a:spcAft>
                <a:spcPts val="0"/>
              </a:spcAft>
              <a:buNone/>
            </a:pPr>
            <a:endParaRPr lang="en-US" b="0" dirty="0"/>
          </a:p>
          <a:p>
            <a:pPr marL="0" lvl="0" indent="0" algn="l" rtl="0">
              <a:spcBef>
                <a:spcPts val="0"/>
              </a:spcBef>
              <a:spcAft>
                <a:spcPts val="0"/>
              </a:spcAft>
              <a:buNone/>
            </a:pPr>
            <a:r>
              <a:rPr lang="en-US" b="0" dirty="0"/>
              <a:t>Let's quickly go around. State your name, one technical skill you bring to the team, and one simple project idea you like from our previous discussion.</a:t>
            </a:r>
            <a:endParaRPr b="0"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228825dcd4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228825dcd4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will proceed quickly through these five steps to define our product, roles, and meeting logistics.</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9D4514E2-3D77-660F-7ED8-9A37F20C272B}"/>
            </a:ext>
          </a:extLst>
        </p:cNvPr>
        <p:cNvGrpSpPr/>
        <p:nvPr/>
      </p:nvGrpSpPr>
      <p:grpSpPr>
        <a:xfrm>
          <a:off x="0" y="0"/>
          <a:ext cx="0" cy="0"/>
          <a:chOff x="0" y="0"/>
          <a:chExt cx="0" cy="0"/>
        </a:xfrm>
      </p:grpSpPr>
      <p:sp>
        <p:nvSpPr>
          <p:cNvPr id="339" name="Google Shape;339;gad6c7e10c1_1_93:notes">
            <a:extLst>
              <a:ext uri="{FF2B5EF4-FFF2-40B4-BE49-F238E27FC236}">
                <a16:creationId xmlns:a16="http://schemas.microsoft.com/office/drawing/2014/main" id="{AB951C56-A098-FED1-DF59-8F5B8CF3B06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a:extLst>
              <a:ext uri="{FF2B5EF4-FFF2-40B4-BE49-F238E27FC236}">
                <a16:creationId xmlns:a16="http://schemas.microsoft.com/office/drawing/2014/main" id="{43C94E5F-190E-6DA5-9225-679CD634E9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quickly go around. State your name, one technical skill you bring to the team, and one simple project idea you like from our previous discussion.</a:t>
            </a:r>
            <a:endParaRPr dirty="0"/>
          </a:p>
        </p:txBody>
      </p:sp>
    </p:spTree>
    <p:extLst>
      <p:ext uri="{BB962C8B-B14F-4D97-AF65-F5344CB8AC3E}">
        <p14:creationId xmlns:p14="http://schemas.microsoft.com/office/powerpoint/2010/main" val="22766207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051EC993-4A39-031B-D36A-F0A12DBC0069}"/>
            </a:ext>
          </a:extLst>
        </p:cNvPr>
        <p:cNvGrpSpPr/>
        <p:nvPr/>
      </p:nvGrpSpPr>
      <p:grpSpPr>
        <a:xfrm>
          <a:off x="0" y="0"/>
          <a:ext cx="0" cy="0"/>
          <a:chOff x="0" y="0"/>
          <a:chExt cx="0" cy="0"/>
        </a:xfrm>
      </p:grpSpPr>
      <p:sp>
        <p:nvSpPr>
          <p:cNvPr id="339" name="Google Shape;339;gad6c7e10c1_1_93:notes">
            <a:extLst>
              <a:ext uri="{FF2B5EF4-FFF2-40B4-BE49-F238E27FC236}">
                <a16:creationId xmlns:a16="http://schemas.microsoft.com/office/drawing/2014/main" id="{6A4CDDEB-83CB-4A3E-8AF5-A23B09C408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a:extLst>
              <a:ext uri="{FF2B5EF4-FFF2-40B4-BE49-F238E27FC236}">
                <a16:creationId xmlns:a16="http://schemas.microsoft.com/office/drawing/2014/main" id="{ED983793-197D-9294-283C-5E2A1FE4DC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504679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1EACE191-8648-30C3-9B4B-EB99602FE858}"/>
            </a:ext>
          </a:extLst>
        </p:cNvPr>
        <p:cNvGrpSpPr/>
        <p:nvPr/>
      </p:nvGrpSpPr>
      <p:grpSpPr>
        <a:xfrm>
          <a:off x="0" y="0"/>
          <a:ext cx="0" cy="0"/>
          <a:chOff x="0" y="0"/>
          <a:chExt cx="0" cy="0"/>
        </a:xfrm>
      </p:grpSpPr>
      <p:sp>
        <p:nvSpPr>
          <p:cNvPr id="339" name="Google Shape;339;gad6c7e10c1_1_93:notes">
            <a:extLst>
              <a:ext uri="{FF2B5EF4-FFF2-40B4-BE49-F238E27FC236}">
                <a16:creationId xmlns:a16="http://schemas.microsoft.com/office/drawing/2014/main" id="{C3CDE65C-5449-A101-28F2-C18CD5BC991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a:extLst>
              <a:ext uri="{FF2B5EF4-FFF2-40B4-BE49-F238E27FC236}">
                <a16:creationId xmlns:a16="http://schemas.microsoft.com/office/drawing/2014/main" id="{9A64F63F-7E52-47C8-AB0F-92E67F627E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first 10 minutes are critical: we must decide on the single product we are building and write the core descriptive paragraphs for the document.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Let's confirm our chosen product idea (e.g., Simple Budget Tracker). </a:t>
            </a:r>
            <a:r>
              <a:rPr lang="en-US" b="1" dirty="0"/>
              <a:t>[Product Owner]</a:t>
            </a:r>
            <a:r>
              <a:rPr lang="en-US" dirty="0"/>
              <a:t>, please lead us in drafting the core </a:t>
            </a:r>
            <a:r>
              <a:rPr lang="en-US" b="1" dirty="0"/>
              <a:t>Product Goal</a:t>
            </a:r>
            <a:r>
              <a:rPr lang="en-US" dirty="0"/>
              <a:t>—the single 'why' we are building this.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Once the goal is clear, we need to list the absolute </a:t>
            </a:r>
            <a:r>
              <a:rPr lang="en-US" b="1" dirty="0"/>
              <a:t>MVP features</a:t>
            </a:r>
            <a:r>
              <a:rPr lang="en-US" dirty="0"/>
              <a:t>. These are the </a:t>
            </a:r>
            <a:r>
              <a:rPr lang="en-US" b="1" dirty="0"/>
              <a:t>Create, Read, Update, Delete (CRUD)</a:t>
            </a:r>
            <a:r>
              <a:rPr lang="en-US" dirty="0"/>
              <a:t> items. If it's not CRUD, it's out for now.</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will document this immediately in the assignment template.</a:t>
            </a:r>
            <a:endParaRPr dirty="0"/>
          </a:p>
        </p:txBody>
      </p:sp>
    </p:spTree>
    <p:extLst>
      <p:ext uri="{BB962C8B-B14F-4D97-AF65-F5344CB8AC3E}">
        <p14:creationId xmlns:p14="http://schemas.microsoft.com/office/powerpoint/2010/main" val="36883065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28825dcd4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28825dcd4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[Developers], </a:t>
            </a:r>
            <a:r>
              <a:rPr lang="en-US" dirty="0"/>
              <a:t>this section is primarily yours. We need rapid decisions on the tools we will use to build the MVP.</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What is the simplest, most efficient stack for a 6-week project? Think about what we all know and what is easy to deploy.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need to agree on our database, the back-end language, and the front-end framework (if any). Let's aim for simplicity.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Finally, what is the key architectural </a:t>
            </a:r>
            <a:r>
              <a:rPr lang="en-US" b="1" dirty="0"/>
              <a:t>constraint</a:t>
            </a:r>
            <a:r>
              <a:rPr lang="en-US" dirty="0"/>
              <a:t>? (e.g., must be a single-page application, database server (local, cloud))</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22a3512c7b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22a3512c7b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we transition to our team structure. We need to assign the three Scrum accountabilities and confirm our availability.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need one </a:t>
            </a:r>
            <a:r>
              <a:rPr lang="en-US" b="1" dirty="0"/>
              <a:t>Product Owner</a:t>
            </a:r>
            <a:r>
              <a:rPr lang="en-US" dirty="0"/>
              <a:t> (responsible for the backlog and value),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one </a:t>
            </a:r>
            <a:r>
              <a:rPr lang="en-US" b="1" dirty="0"/>
              <a:t>Scrum Master</a:t>
            </a:r>
            <a:r>
              <a:rPr lang="en-US" dirty="0"/>
              <a:t> (responsible for the process and removing impediments),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a:t>
            </a:r>
            <a:r>
              <a:rPr lang="en-US" b="1" dirty="0"/>
              <a:t>Developers</a:t>
            </a: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Be realistic with your hours commitment—remember we only have 6 weeks.</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228825dcd4b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228825dcd4b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final logistical steps are setting our recurring meeting and identifying our testing</a:t>
            </a:r>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Daily Scrums are mandatory and timeboxed to 15 minutes.</a:t>
            </a:r>
            <a:r>
              <a:rPr lang="en-US" dirty="0"/>
              <a:t> We need a time that works for everyone and a single virtual location.</a:t>
            </a:r>
          </a:p>
          <a:p>
            <a:pPr marL="0" lvl="0" indent="0" algn="l" rtl="0">
              <a:spcBef>
                <a:spcPts val="0"/>
              </a:spcBef>
              <a:spcAft>
                <a:spcPts val="0"/>
              </a:spcAft>
              <a:buNone/>
            </a:pPr>
            <a:endParaRPr lang="en-US" dirty="0"/>
          </a:p>
          <a:p>
            <a:pPr marL="0" lvl="0" indent="0" algn="l" rtl="0">
              <a:spcBef>
                <a:spcPts val="0"/>
              </a:spcBef>
              <a:spcAft>
                <a:spcPts val="0"/>
              </a:spcAft>
              <a:buNone/>
            </a:pPr>
            <a:r>
              <a:rPr lang="en-US" b="1" dirty="0"/>
              <a:t>[Scrum Master]</a:t>
            </a:r>
            <a:r>
              <a:rPr lang="en-US" dirty="0"/>
              <a:t>, please coordinate this time now. Include the time zone.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Unit testing Integration and UAT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Finally Deploy</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A70BCD23-CDF4-02C1-897D-3925B8F0F83C}"/>
            </a:ext>
          </a:extLst>
        </p:cNvPr>
        <p:cNvGrpSpPr/>
        <p:nvPr/>
      </p:nvGrpSpPr>
      <p:grpSpPr>
        <a:xfrm>
          <a:off x="0" y="0"/>
          <a:ext cx="0" cy="0"/>
          <a:chOff x="0" y="0"/>
          <a:chExt cx="0" cy="0"/>
        </a:xfrm>
      </p:grpSpPr>
      <p:sp>
        <p:nvSpPr>
          <p:cNvPr id="339" name="Google Shape;339;gad6c7e10c1_1_93:notes">
            <a:extLst>
              <a:ext uri="{FF2B5EF4-FFF2-40B4-BE49-F238E27FC236}">
                <a16:creationId xmlns:a16="http://schemas.microsoft.com/office/drawing/2014/main" id="{B38C7F4E-8015-37A5-02A7-B1054D2EE2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d6c7e10c1_1_93:notes">
            <a:extLst>
              <a:ext uri="{FF2B5EF4-FFF2-40B4-BE49-F238E27FC236}">
                <a16:creationId xmlns:a16="http://schemas.microsoft.com/office/drawing/2014/main" id="{FDF874AC-45EF-9B9A-D19F-13FE139CAF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have successfully completed our first main objective! Thank you for the quick decisions.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Who is responsible for taking all of this information and ensuring the document is formatted correctly and submitted?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please send out the official meeting invites for the Daily Scrum starting Monday.</a:t>
            </a:r>
            <a:endParaRPr dirty="0"/>
          </a:p>
        </p:txBody>
      </p:sp>
    </p:spTree>
    <p:extLst>
      <p:ext uri="{BB962C8B-B14F-4D97-AF65-F5344CB8AC3E}">
        <p14:creationId xmlns:p14="http://schemas.microsoft.com/office/powerpoint/2010/main" val="2637052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668350" y="745925"/>
            <a:ext cx="3807300" cy="31380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668350" y="3888475"/>
            <a:ext cx="3807300" cy="509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0"/>
        <p:cNvGrpSpPr/>
        <p:nvPr/>
      </p:nvGrpSpPr>
      <p:grpSpPr>
        <a:xfrm>
          <a:off x="0" y="0"/>
          <a:ext cx="0" cy="0"/>
          <a:chOff x="0" y="0"/>
          <a:chExt cx="0" cy="0"/>
        </a:xfrm>
      </p:grpSpPr>
      <p:sp>
        <p:nvSpPr>
          <p:cNvPr id="101" name="Google Shape;101;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2" name="Google Shape;102;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103" name="Google Shape;103;p11"/>
          <p:cNvGrpSpPr/>
          <p:nvPr/>
        </p:nvGrpSpPr>
        <p:grpSpPr>
          <a:xfrm flipH="1">
            <a:off x="6720423" y="3784091"/>
            <a:ext cx="2423582" cy="1357541"/>
            <a:chOff x="-77" y="3784091"/>
            <a:chExt cx="2423582" cy="1357541"/>
          </a:xfrm>
        </p:grpSpPr>
        <p:sp>
          <p:nvSpPr>
            <p:cNvPr id="104" name="Google Shape;104;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11"/>
          <p:cNvGrpSpPr/>
          <p:nvPr/>
        </p:nvGrpSpPr>
        <p:grpSpPr>
          <a:xfrm rot="10800000" flipH="1">
            <a:off x="-77" y="-9"/>
            <a:ext cx="2423582" cy="1357541"/>
            <a:chOff x="-77" y="3784091"/>
            <a:chExt cx="2423582" cy="1357541"/>
          </a:xfrm>
        </p:grpSpPr>
        <p:sp>
          <p:nvSpPr>
            <p:cNvPr id="110" name="Google Shape;110;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1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
    <p:spTree>
      <p:nvGrpSpPr>
        <p:cNvPr id="1" name="Shape 116"/>
        <p:cNvGrpSpPr/>
        <p:nvPr/>
      </p:nvGrpSpPr>
      <p:grpSpPr>
        <a:xfrm>
          <a:off x="0" y="0"/>
          <a:ext cx="0" cy="0"/>
          <a:chOff x="0" y="0"/>
          <a:chExt cx="0" cy="0"/>
        </a:xfrm>
      </p:grpSpPr>
      <p:sp>
        <p:nvSpPr>
          <p:cNvPr id="117" name="Google Shape;117;p13"/>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18" name="Google Shape;118;p13"/>
          <p:cNvGrpSpPr/>
          <p:nvPr/>
        </p:nvGrpSpPr>
        <p:grpSpPr>
          <a:xfrm>
            <a:off x="0" y="4569046"/>
            <a:ext cx="1022509" cy="572747"/>
            <a:chOff x="-77" y="3784091"/>
            <a:chExt cx="2423582" cy="1357541"/>
          </a:xfrm>
        </p:grpSpPr>
        <p:sp>
          <p:nvSpPr>
            <p:cNvPr id="119" name="Google Shape;119;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13"/>
          <p:cNvGrpSpPr/>
          <p:nvPr/>
        </p:nvGrpSpPr>
        <p:grpSpPr>
          <a:xfrm flipH="1">
            <a:off x="8121500" y="4569046"/>
            <a:ext cx="1022509" cy="572747"/>
            <a:chOff x="-77" y="3784091"/>
            <a:chExt cx="2423582" cy="1357541"/>
          </a:xfrm>
        </p:grpSpPr>
        <p:sp>
          <p:nvSpPr>
            <p:cNvPr id="125" name="Google Shape;125;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1">
    <p:spTree>
      <p:nvGrpSpPr>
        <p:cNvPr id="1" name="Shape 130"/>
        <p:cNvGrpSpPr/>
        <p:nvPr/>
      </p:nvGrpSpPr>
      <p:grpSpPr>
        <a:xfrm>
          <a:off x="0" y="0"/>
          <a:ext cx="0" cy="0"/>
          <a:chOff x="0" y="0"/>
          <a:chExt cx="0" cy="0"/>
        </a:xfrm>
      </p:grpSpPr>
      <p:sp>
        <p:nvSpPr>
          <p:cNvPr id="131" name="Google Shape;131;p14"/>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32" name="Google Shape;132;p14"/>
          <p:cNvGrpSpPr/>
          <p:nvPr/>
        </p:nvGrpSpPr>
        <p:grpSpPr>
          <a:xfrm>
            <a:off x="311515" y="1013625"/>
            <a:ext cx="95400" cy="3116250"/>
            <a:chOff x="4524300" y="1013625"/>
            <a:chExt cx="95400" cy="3116250"/>
          </a:xfrm>
        </p:grpSpPr>
        <p:sp>
          <p:nvSpPr>
            <p:cNvPr id="133" name="Google Shape;133;p1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65332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879675"/>
            <a:ext cx="2622000" cy="6105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4" name="Google Shape;14;p3"/>
          <p:cNvGrpSpPr/>
          <p:nvPr/>
        </p:nvGrpSpPr>
        <p:grpSpPr>
          <a:xfrm>
            <a:off x="2598300" y="1013625"/>
            <a:ext cx="95400" cy="3116250"/>
            <a:chOff x="4524300" y="1013625"/>
            <a:chExt cx="95400" cy="3116250"/>
          </a:xfrm>
        </p:grpSpPr>
        <p:sp>
          <p:nvSpPr>
            <p:cNvPr id="15" name="Google Shape;15;p3"/>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447400"/>
            <a:ext cx="7704000" cy="277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a:lvl1pPr>
            <a:lvl2pPr marL="914400" lvl="1" indent="-304800">
              <a:spcBef>
                <a:spcPts val="1000"/>
              </a:spcBef>
              <a:spcAft>
                <a:spcPts val="0"/>
              </a:spcAft>
              <a:buSzPts val="1200"/>
              <a:buFont typeface="Roboto Condensed Light"/>
              <a:buChar char="○"/>
              <a:defRPr/>
            </a:lvl2pPr>
            <a:lvl3pPr marL="1371600" lvl="2" indent="-304800">
              <a:spcBef>
                <a:spcPts val="10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24" name="Google Shape;24;p4"/>
          <p:cNvGrpSpPr/>
          <p:nvPr/>
        </p:nvGrpSpPr>
        <p:grpSpPr>
          <a:xfrm>
            <a:off x="0" y="4569046"/>
            <a:ext cx="1022509" cy="572747"/>
            <a:chOff x="-77" y="3784091"/>
            <a:chExt cx="2423582" cy="1357541"/>
          </a:xfrm>
        </p:grpSpPr>
        <p:sp>
          <p:nvSpPr>
            <p:cNvPr id="25" name="Google Shape;25;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4"/>
          <p:cNvGrpSpPr/>
          <p:nvPr/>
        </p:nvGrpSpPr>
        <p:grpSpPr>
          <a:xfrm rot="10800000">
            <a:off x="8121500" y="-4"/>
            <a:ext cx="1022509" cy="572747"/>
            <a:chOff x="-77" y="3784091"/>
            <a:chExt cx="2423582" cy="1357541"/>
          </a:xfrm>
        </p:grpSpPr>
        <p:sp>
          <p:nvSpPr>
            <p:cNvPr id="31" name="Google Shape;31;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5162060" y="2286734"/>
            <a:ext cx="21453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9" name="Google Shape;39;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 name="Google Shape;42;p5"/>
          <p:cNvGrpSpPr/>
          <p:nvPr/>
        </p:nvGrpSpPr>
        <p:grpSpPr>
          <a:xfrm>
            <a:off x="0" y="4569046"/>
            <a:ext cx="1022509" cy="572747"/>
            <a:chOff x="-77" y="3784091"/>
            <a:chExt cx="2423582" cy="1357541"/>
          </a:xfrm>
        </p:grpSpPr>
        <p:sp>
          <p:nvSpPr>
            <p:cNvPr id="43" name="Google Shape;43;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5"/>
          <p:cNvGrpSpPr/>
          <p:nvPr/>
        </p:nvGrpSpPr>
        <p:grpSpPr>
          <a:xfrm flipH="1">
            <a:off x="8121500" y="4569046"/>
            <a:ext cx="1022509" cy="572747"/>
            <a:chOff x="-77" y="3784091"/>
            <a:chExt cx="2423582" cy="1357541"/>
          </a:xfrm>
        </p:grpSpPr>
        <p:sp>
          <p:nvSpPr>
            <p:cNvPr id="49" name="Google Shape;49;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5"/>
          <p:cNvGrpSpPr/>
          <p:nvPr/>
        </p:nvGrpSpPr>
        <p:grpSpPr>
          <a:xfrm>
            <a:off x="4524300" y="1242225"/>
            <a:ext cx="95400" cy="3116250"/>
            <a:chOff x="4524300" y="1013625"/>
            <a:chExt cx="95400" cy="3116250"/>
          </a:xfrm>
        </p:grpSpPr>
        <p:sp>
          <p:nvSpPr>
            <p:cNvPr id="55" name="Google Shape;55;p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6"/>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
        <p:cNvGrpSpPr/>
        <p:nvPr/>
      </p:nvGrpSpPr>
      <p:grpSpPr>
        <a:xfrm>
          <a:off x="0" y="0"/>
          <a:ext cx="0" cy="0"/>
          <a:chOff x="0" y="0"/>
          <a:chExt cx="0" cy="0"/>
        </a:xfrm>
      </p:grpSpPr>
      <p:sp>
        <p:nvSpPr>
          <p:cNvPr id="64" name="Google Shape;64;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5" name="Google Shape;65;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66" name="Google Shape;66;p7"/>
          <p:cNvGrpSpPr/>
          <p:nvPr/>
        </p:nvGrpSpPr>
        <p:grpSpPr>
          <a:xfrm>
            <a:off x="4524300" y="1013625"/>
            <a:ext cx="95400" cy="3116250"/>
            <a:chOff x="4524300" y="1013625"/>
            <a:chExt cx="95400" cy="3116250"/>
          </a:xfrm>
        </p:grpSpPr>
        <p:sp>
          <p:nvSpPr>
            <p:cNvPr id="67" name="Google Shape;67;p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
        <p:cNvGrpSpPr/>
        <p:nvPr/>
      </p:nvGrpSpPr>
      <p:grpSpPr>
        <a:xfrm>
          <a:off x="0" y="0"/>
          <a:ext cx="0" cy="0"/>
          <a:chOff x="0" y="0"/>
          <a:chExt cx="0" cy="0"/>
        </a:xfrm>
      </p:grpSpPr>
      <p:sp>
        <p:nvSpPr>
          <p:cNvPr id="74" name="Google Shape;74;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5" name="Google Shape;75;p8"/>
          <p:cNvGrpSpPr/>
          <p:nvPr/>
        </p:nvGrpSpPr>
        <p:grpSpPr>
          <a:xfrm>
            <a:off x="-77" y="3784091"/>
            <a:ext cx="2423582" cy="1357541"/>
            <a:chOff x="-77" y="3784091"/>
            <a:chExt cx="2423582" cy="1357541"/>
          </a:xfrm>
        </p:grpSpPr>
        <p:sp>
          <p:nvSpPr>
            <p:cNvPr id="76" name="Google Shape;76;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8"/>
          <p:cNvGrpSpPr/>
          <p:nvPr/>
        </p:nvGrpSpPr>
        <p:grpSpPr>
          <a:xfrm rot="10800000">
            <a:off x="6720423" y="-9"/>
            <a:ext cx="2423582" cy="1357541"/>
            <a:chOff x="-77" y="3784091"/>
            <a:chExt cx="2423582" cy="1357541"/>
          </a:xfrm>
        </p:grpSpPr>
        <p:sp>
          <p:nvSpPr>
            <p:cNvPr id="82" name="Google Shape;82;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7"/>
        <p:cNvGrpSpPr/>
        <p:nvPr/>
      </p:nvGrpSpPr>
      <p:grpSpPr>
        <a:xfrm>
          <a:off x="0" y="0"/>
          <a:ext cx="0" cy="0"/>
          <a:chOff x="0" y="0"/>
          <a:chExt cx="0" cy="0"/>
        </a:xfrm>
      </p:grpSpPr>
      <p:sp>
        <p:nvSpPr>
          <p:cNvPr id="88" name="Google Shape;88;p9"/>
          <p:cNvSpPr txBox="1">
            <a:spLocks noGrp="1"/>
          </p:cNvSpPr>
          <p:nvPr>
            <p:ph type="title"/>
          </p:nvPr>
        </p:nvSpPr>
        <p:spPr>
          <a:xfrm>
            <a:off x="10528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9" name="Google Shape;89;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90" name="Google Shape;90;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91" name="Google Shape;91;p9"/>
          <p:cNvGrpSpPr/>
          <p:nvPr/>
        </p:nvGrpSpPr>
        <p:grpSpPr>
          <a:xfrm>
            <a:off x="720000" y="1013625"/>
            <a:ext cx="95400" cy="3116250"/>
            <a:chOff x="4524300" y="1013625"/>
            <a:chExt cx="95400" cy="3116250"/>
          </a:xfrm>
        </p:grpSpPr>
        <p:sp>
          <p:nvSpPr>
            <p:cNvPr id="92" name="Google Shape;92;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8"/>
        <p:cNvGrpSpPr/>
        <p:nvPr/>
      </p:nvGrpSpPr>
      <p:grpSpPr>
        <a:xfrm>
          <a:off x="0" y="0"/>
          <a:ext cx="0" cy="0"/>
          <a:chOff x="0" y="0"/>
          <a:chExt cx="0" cy="0"/>
        </a:xfrm>
      </p:grpSpPr>
      <p:sp>
        <p:nvSpPr>
          <p:cNvPr id="99" name="Google Shape;99;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3400">
                <a:solidFill>
                  <a:schemeClr val="lt1"/>
                </a:solidFill>
              </a:defRPr>
            </a:lvl1pPr>
            <a:lvl2pPr lvl="1">
              <a:spcBef>
                <a:spcPts val="0"/>
              </a:spcBef>
              <a:spcAft>
                <a:spcPts val="0"/>
              </a:spcAft>
              <a:buClr>
                <a:schemeClr val="lt1"/>
              </a:buClr>
              <a:buSzPts val="2800"/>
              <a:buNone/>
              <a:defRPr>
                <a:solidFill>
                  <a:schemeClr val="lt1"/>
                </a:solidFill>
                <a:latin typeface="Raleway"/>
                <a:ea typeface="Raleway"/>
                <a:cs typeface="Raleway"/>
                <a:sym typeface="Raleway"/>
              </a:defRPr>
            </a:lvl2pPr>
            <a:lvl3pPr lvl="2">
              <a:spcBef>
                <a:spcPts val="0"/>
              </a:spcBef>
              <a:spcAft>
                <a:spcPts val="0"/>
              </a:spcAft>
              <a:buClr>
                <a:schemeClr val="lt1"/>
              </a:buClr>
              <a:buSzPts val="2800"/>
              <a:buNone/>
              <a:defRPr>
                <a:solidFill>
                  <a:schemeClr val="lt1"/>
                </a:solidFill>
                <a:latin typeface="Raleway"/>
                <a:ea typeface="Raleway"/>
                <a:cs typeface="Raleway"/>
                <a:sym typeface="Raleway"/>
              </a:defRPr>
            </a:lvl3pPr>
            <a:lvl4pPr lvl="3">
              <a:spcBef>
                <a:spcPts val="0"/>
              </a:spcBef>
              <a:spcAft>
                <a:spcPts val="0"/>
              </a:spcAft>
              <a:buClr>
                <a:schemeClr val="lt1"/>
              </a:buClr>
              <a:buSzPts val="2800"/>
              <a:buNone/>
              <a:defRPr>
                <a:solidFill>
                  <a:schemeClr val="lt1"/>
                </a:solidFill>
                <a:latin typeface="Raleway"/>
                <a:ea typeface="Raleway"/>
                <a:cs typeface="Raleway"/>
                <a:sym typeface="Raleway"/>
              </a:defRPr>
            </a:lvl4pPr>
            <a:lvl5pPr lvl="4">
              <a:spcBef>
                <a:spcPts val="0"/>
              </a:spcBef>
              <a:spcAft>
                <a:spcPts val="0"/>
              </a:spcAft>
              <a:buClr>
                <a:schemeClr val="lt1"/>
              </a:buClr>
              <a:buSzPts val="2800"/>
              <a:buNone/>
              <a:defRPr>
                <a:solidFill>
                  <a:schemeClr val="lt1"/>
                </a:solidFill>
                <a:latin typeface="Raleway"/>
                <a:ea typeface="Raleway"/>
                <a:cs typeface="Raleway"/>
                <a:sym typeface="Raleway"/>
              </a:defRPr>
            </a:lvl5pPr>
            <a:lvl6pPr lvl="5">
              <a:spcBef>
                <a:spcPts val="0"/>
              </a:spcBef>
              <a:spcAft>
                <a:spcPts val="0"/>
              </a:spcAft>
              <a:buClr>
                <a:schemeClr val="lt1"/>
              </a:buClr>
              <a:buSzPts val="2800"/>
              <a:buNone/>
              <a:defRPr>
                <a:solidFill>
                  <a:schemeClr val="lt1"/>
                </a:solidFill>
                <a:latin typeface="Raleway"/>
                <a:ea typeface="Raleway"/>
                <a:cs typeface="Raleway"/>
                <a:sym typeface="Raleway"/>
              </a:defRPr>
            </a:lvl6pPr>
            <a:lvl7pPr lvl="6">
              <a:spcBef>
                <a:spcPts val="0"/>
              </a:spcBef>
              <a:spcAft>
                <a:spcPts val="0"/>
              </a:spcAft>
              <a:buClr>
                <a:schemeClr val="lt1"/>
              </a:buClr>
              <a:buSzPts val="2800"/>
              <a:buNone/>
              <a:defRPr>
                <a:solidFill>
                  <a:schemeClr val="lt1"/>
                </a:solidFill>
                <a:latin typeface="Raleway"/>
                <a:ea typeface="Raleway"/>
                <a:cs typeface="Raleway"/>
                <a:sym typeface="Raleway"/>
              </a:defRPr>
            </a:lvl7pPr>
            <a:lvl8pPr lvl="7">
              <a:spcBef>
                <a:spcPts val="0"/>
              </a:spcBef>
              <a:spcAft>
                <a:spcPts val="0"/>
              </a:spcAft>
              <a:buClr>
                <a:schemeClr val="lt1"/>
              </a:buClr>
              <a:buSzPts val="2800"/>
              <a:buNone/>
              <a:defRPr>
                <a:solidFill>
                  <a:schemeClr val="lt1"/>
                </a:solidFill>
                <a:latin typeface="Raleway"/>
                <a:ea typeface="Raleway"/>
                <a:cs typeface="Raleway"/>
                <a:sym typeface="Raleway"/>
              </a:defRPr>
            </a:lvl8pPr>
            <a:lvl9pPr lvl="8">
              <a:spcBef>
                <a:spcPts val="0"/>
              </a:spcBef>
              <a:spcAft>
                <a:spcPts val="0"/>
              </a:spcAft>
              <a:buClr>
                <a:schemeClr val="lt1"/>
              </a:buClr>
              <a:buSzPts val="2800"/>
              <a:buNone/>
              <a:defRPr>
                <a:solidFill>
                  <a:schemeClr val="lt1"/>
                </a:solidFill>
                <a:latin typeface="Raleway"/>
                <a:ea typeface="Raleway"/>
                <a:cs typeface="Raleway"/>
                <a:sym typeface="Raleway"/>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211"/>
        <p:cNvGrpSpPr/>
        <p:nvPr/>
      </p:nvGrpSpPr>
      <p:grpSpPr>
        <a:xfrm>
          <a:off x="0" y="0"/>
          <a:ext cx="0" cy="0"/>
          <a:chOff x="0" y="0"/>
          <a:chExt cx="0" cy="0"/>
        </a:xfrm>
      </p:grpSpPr>
      <p:sp>
        <p:nvSpPr>
          <p:cNvPr id="212" name="Google Shape;212;p22"/>
          <p:cNvSpPr txBox="1">
            <a:spLocks noGrp="1"/>
          </p:cNvSpPr>
          <p:nvPr>
            <p:ph type="ctrTitle"/>
          </p:nvPr>
        </p:nvSpPr>
        <p:spPr>
          <a:xfrm>
            <a:off x="2668350" y="750475"/>
            <a:ext cx="4018019" cy="313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IT488 Project Kick-off:</a:t>
            </a:r>
            <a:br>
              <a:rPr lang="en" dirty="0"/>
            </a:br>
            <a:r>
              <a:rPr lang="en" sz="2800" dirty="0"/>
              <a:t>Initial Planning</a:t>
            </a:r>
            <a:r>
              <a:rPr lang="en" sz="3600" dirty="0"/>
              <a:t> </a:t>
            </a:r>
            <a:endParaRPr dirty="0"/>
          </a:p>
        </p:txBody>
      </p:sp>
      <p:sp>
        <p:nvSpPr>
          <p:cNvPr id="214" name="Google Shape;214;p22"/>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2"/>
          <p:cNvGrpSpPr/>
          <p:nvPr/>
        </p:nvGrpSpPr>
        <p:grpSpPr>
          <a:xfrm>
            <a:off x="355201" y="3416220"/>
            <a:ext cx="1208609" cy="1263241"/>
            <a:chOff x="-747068" y="-488408"/>
            <a:chExt cx="936689" cy="979029"/>
          </a:xfrm>
        </p:grpSpPr>
        <p:sp>
          <p:nvSpPr>
            <p:cNvPr id="219" name="Google Shape;219;p22"/>
            <p:cNvSpPr/>
            <p:nvPr/>
          </p:nvSpPr>
          <p:spPr>
            <a:xfrm>
              <a:off x="-747068" y="-488408"/>
              <a:ext cx="936689" cy="979029"/>
            </a:xfrm>
            <a:custGeom>
              <a:avLst/>
              <a:gdLst/>
              <a:ahLst/>
              <a:cxnLst/>
              <a:rect l="l" t="t" r="r" b="b"/>
              <a:pathLst>
                <a:path w="19800" h="20695" extrusionOk="0">
                  <a:moveTo>
                    <a:pt x="723" y="0"/>
                  </a:moveTo>
                  <a:cubicBezTo>
                    <a:pt x="326" y="0"/>
                    <a:pt x="0" y="318"/>
                    <a:pt x="0" y="714"/>
                  </a:cubicBezTo>
                  <a:lnTo>
                    <a:pt x="0" y="19973"/>
                  </a:lnTo>
                  <a:cubicBezTo>
                    <a:pt x="0" y="20370"/>
                    <a:pt x="326" y="20694"/>
                    <a:pt x="723" y="20694"/>
                  </a:cubicBezTo>
                  <a:lnTo>
                    <a:pt x="19086" y="20694"/>
                  </a:lnTo>
                  <a:cubicBezTo>
                    <a:pt x="19483" y="20694"/>
                    <a:pt x="19800" y="20370"/>
                    <a:pt x="19800" y="19973"/>
                  </a:cubicBezTo>
                  <a:lnTo>
                    <a:pt x="19800" y="714"/>
                  </a:lnTo>
                  <a:cubicBezTo>
                    <a:pt x="19800" y="318"/>
                    <a:pt x="19483" y="0"/>
                    <a:pt x="190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2"/>
            <p:cNvSpPr/>
            <p:nvPr/>
          </p:nvSpPr>
          <p:spPr>
            <a:xfrm>
              <a:off x="-747068" y="-488408"/>
              <a:ext cx="936689" cy="72097"/>
            </a:xfrm>
            <a:custGeom>
              <a:avLst/>
              <a:gdLst/>
              <a:ahLst/>
              <a:cxnLst/>
              <a:rect l="l" t="t" r="r" b="b"/>
              <a:pathLst>
                <a:path w="19800" h="1524" extrusionOk="0">
                  <a:moveTo>
                    <a:pt x="577" y="0"/>
                  </a:moveTo>
                  <a:cubicBezTo>
                    <a:pt x="260" y="0"/>
                    <a:pt x="0" y="252"/>
                    <a:pt x="0" y="571"/>
                  </a:cubicBezTo>
                  <a:lnTo>
                    <a:pt x="0" y="1524"/>
                  </a:lnTo>
                  <a:lnTo>
                    <a:pt x="19800" y="1524"/>
                  </a:lnTo>
                  <a:lnTo>
                    <a:pt x="19800" y="571"/>
                  </a:lnTo>
                  <a:cubicBezTo>
                    <a:pt x="19800" y="252"/>
                    <a:pt x="19547" y="0"/>
                    <a:pt x="1923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2"/>
            <p:cNvSpPr/>
            <p:nvPr/>
          </p:nvSpPr>
          <p:spPr>
            <a:xfrm>
              <a:off x="-710878" y="-468634"/>
              <a:ext cx="32122" cy="32169"/>
            </a:xfrm>
            <a:custGeom>
              <a:avLst/>
              <a:gdLst/>
              <a:ahLst/>
              <a:cxnLst/>
              <a:rect l="l" t="t" r="r" b="b"/>
              <a:pathLst>
                <a:path w="679" h="680" extrusionOk="0">
                  <a:moveTo>
                    <a:pt x="341" y="0"/>
                  </a:moveTo>
                  <a:cubicBezTo>
                    <a:pt x="152" y="0"/>
                    <a:pt x="1" y="153"/>
                    <a:pt x="1" y="340"/>
                  </a:cubicBezTo>
                  <a:cubicBezTo>
                    <a:pt x="1" y="527"/>
                    <a:pt x="152" y="679"/>
                    <a:pt x="341" y="679"/>
                  </a:cubicBezTo>
                  <a:cubicBezTo>
                    <a:pt x="528" y="679"/>
                    <a:pt x="679" y="527"/>
                    <a:pt x="679" y="340"/>
                  </a:cubicBezTo>
                  <a:cubicBezTo>
                    <a:pt x="679" y="153"/>
                    <a:pt x="528" y="0"/>
                    <a:pt x="3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2"/>
            <p:cNvSpPr/>
            <p:nvPr/>
          </p:nvSpPr>
          <p:spPr>
            <a:xfrm>
              <a:off x="-654865" y="-468634"/>
              <a:ext cx="32500" cy="32169"/>
            </a:xfrm>
            <a:custGeom>
              <a:avLst/>
              <a:gdLst/>
              <a:ahLst/>
              <a:cxnLst/>
              <a:rect l="l" t="t" r="r" b="b"/>
              <a:pathLst>
                <a:path w="687" h="680" extrusionOk="0">
                  <a:moveTo>
                    <a:pt x="340" y="0"/>
                  </a:moveTo>
                  <a:cubicBezTo>
                    <a:pt x="153" y="0"/>
                    <a:pt x="1" y="153"/>
                    <a:pt x="1" y="340"/>
                  </a:cubicBezTo>
                  <a:cubicBezTo>
                    <a:pt x="1" y="527"/>
                    <a:pt x="153" y="679"/>
                    <a:pt x="340" y="679"/>
                  </a:cubicBezTo>
                  <a:cubicBezTo>
                    <a:pt x="527" y="679"/>
                    <a:pt x="687" y="527"/>
                    <a:pt x="687" y="340"/>
                  </a:cubicBezTo>
                  <a:cubicBezTo>
                    <a:pt x="687" y="153"/>
                    <a:pt x="527" y="0"/>
                    <a:pt x="340"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2"/>
            <p:cNvSpPr/>
            <p:nvPr/>
          </p:nvSpPr>
          <p:spPr>
            <a:xfrm>
              <a:off x="-598853" y="-468634"/>
              <a:ext cx="32500" cy="32169"/>
            </a:xfrm>
            <a:custGeom>
              <a:avLst/>
              <a:gdLst/>
              <a:ahLst/>
              <a:cxnLst/>
              <a:rect l="l" t="t" r="r" b="b"/>
              <a:pathLst>
                <a:path w="687" h="680" extrusionOk="0">
                  <a:moveTo>
                    <a:pt x="347" y="0"/>
                  </a:moveTo>
                  <a:cubicBezTo>
                    <a:pt x="160" y="0"/>
                    <a:pt x="0" y="153"/>
                    <a:pt x="0" y="340"/>
                  </a:cubicBezTo>
                  <a:cubicBezTo>
                    <a:pt x="0" y="527"/>
                    <a:pt x="160" y="679"/>
                    <a:pt x="347" y="679"/>
                  </a:cubicBezTo>
                  <a:cubicBezTo>
                    <a:pt x="536" y="679"/>
                    <a:pt x="687" y="527"/>
                    <a:pt x="687" y="340"/>
                  </a:cubicBezTo>
                  <a:cubicBezTo>
                    <a:pt x="687" y="153"/>
                    <a:pt x="536" y="0"/>
                    <a:pt x="34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a:off x="-672227" y="-352163"/>
              <a:ext cx="195427" cy="34251"/>
            </a:xfrm>
            <a:custGeom>
              <a:avLst/>
              <a:gdLst/>
              <a:ahLst/>
              <a:cxnLst/>
              <a:rect l="l" t="t" r="r" b="b"/>
              <a:pathLst>
                <a:path w="4131" h="724" extrusionOk="0">
                  <a:moveTo>
                    <a:pt x="354" y="1"/>
                  </a:moveTo>
                  <a:cubicBezTo>
                    <a:pt x="158" y="1"/>
                    <a:pt x="0" y="167"/>
                    <a:pt x="0" y="361"/>
                  </a:cubicBezTo>
                  <a:cubicBezTo>
                    <a:pt x="0" y="557"/>
                    <a:pt x="158" y="723"/>
                    <a:pt x="354" y="723"/>
                  </a:cubicBezTo>
                  <a:lnTo>
                    <a:pt x="3770" y="723"/>
                  </a:lnTo>
                  <a:cubicBezTo>
                    <a:pt x="3964" y="723"/>
                    <a:pt x="4130" y="557"/>
                    <a:pt x="4130" y="361"/>
                  </a:cubicBezTo>
                  <a:cubicBezTo>
                    <a:pt x="4130" y="167"/>
                    <a:pt x="3964" y="1"/>
                    <a:pt x="3770"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a:off x="-428736" y="-352163"/>
              <a:ext cx="543942" cy="34251"/>
            </a:xfrm>
            <a:custGeom>
              <a:avLst/>
              <a:gdLst/>
              <a:ahLst/>
              <a:cxnLst/>
              <a:rect l="l" t="t" r="r" b="b"/>
              <a:pathLst>
                <a:path w="11498" h="724" extrusionOk="0">
                  <a:moveTo>
                    <a:pt x="356" y="1"/>
                  </a:moveTo>
                  <a:cubicBezTo>
                    <a:pt x="160" y="1"/>
                    <a:pt x="0" y="167"/>
                    <a:pt x="0" y="361"/>
                  </a:cubicBezTo>
                  <a:cubicBezTo>
                    <a:pt x="0" y="557"/>
                    <a:pt x="160" y="723"/>
                    <a:pt x="356" y="723"/>
                  </a:cubicBezTo>
                  <a:lnTo>
                    <a:pt x="11135" y="723"/>
                  </a:lnTo>
                  <a:cubicBezTo>
                    <a:pt x="11338" y="723"/>
                    <a:pt x="11497" y="557"/>
                    <a:pt x="11497" y="361"/>
                  </a:cubicBezTo>
                  <a:cubicBezTo>
                    <a:pt x="11497" y="167"/>
                    <a:pt x="11338" y="1"/>
                    <a:pt x="111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a:off x="-671234" y="-245910"/>
              <a:ext cx="55019" cy="54735"/>
            </a:xfrm>
            <a:custGeom>
              <a:avLst/>
              <a:gdLst/>
              <a:ahLst/>
              <a:cxnLst/>
              <a:rect l="l" t="t" r="r" b="b"/>
              <a:pathLst>
                <a:path w="1163" h="1157" extrusionOk="0">
                  <a:moveTo>
                    <a:pt x="577" y="1"/>
                  </a:moveTo>
                  <a:cubicBezTo>
                    <a:pt x="260" y="1"/>
                    <a:pt x="0" y="254"/>
                    <a:pt x="0" y="578"/>
                  </a:cubicBezTo>
                  <a:cubicBezTo>
                    <a:pt x="0" y="897"/>
                    <a:pt x="260" y="1157"/>
                    <a:pt x="577" y="1157"/>
                  </a:cubicBezTo>
                  <a:cubicBezTo>
                    <a:pt x="903" y="1157"/>
                    <a:pt x="1163" y="897"/>
                    <a:pt x="1163" y="578"/>
                  </a:cubicBezTo>
                  <a:cubicBezTo>
                    <a:pt x="1163" y="254"/>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a:off x="-671234" y="-159479"/>
              <a:ext cx="55019" cy="55066"/>
            </a:xfrm>
            <a:custGeom>
              <a:avLst/>
              <a:gdLst/>
              <a:ahLst/>
              <a:cxnLst/>
              <a:rect l="l" t="t" r="r" b="b"/>
              <a:pathLst>
                <a:path w="1163" h="1164" extrusionOk="0">
                  <a:moveTo>
                    <a:pt x="577" y="0"/>
                  </a:moveTo>
                  <a:cubicBezTo>
                    <a:pt x="260" y="0"/>
                    <a:pt x="0" y="260"/>
                    <a:pt x="0" y="577"/>
                  </a:cubicBezTo>
                  <a:cubicBezTo>
                    <a:pt x="0" y="903"/>
                    <a:pt x="260" y="1163"/>
                    <a:pt x="577" y="1163"/>
                  </a:cubicBezTo>
                  <a:cubicBezTo>
                    <a:pt x="903" y="1163"/>
                    <a:pt x="1163" y="903"/>
                    <a:pt x="1163" y="577"/>
                  </a:cubicBezTo>
                  <a:cubicBezTo>
                    <a:pt x="1163" y="260"/>
                    <a:pt x="903" y="0"/>
                    <a:pt x="577"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2"/>
            <p:cNvSpPr/>
            <p:nvPr/>
          </p:nvSpPr>
          <p:spPr>
            <a:xfrm>
              <a:off x="-671234" y="-73096"/>
              <a:ext cx="55019" cy="55066"/>
            </a:xfrm>
            <a:custGeom>
              <a:avLst/>
              <a:gdLst/>
              <a:ahLst/>
              <a:cxnLst/>
              <a:rect l="l" t="t" r="r" b="b"/>
              <a:pathLst>
                <a:path w="1163" h="1164" extrusionOk="0">
                  <a:moveTo>
                    <a:pt x="577" y="1"/>
                  </a:moveTo>
                  <a:cubicBezTo>
                    <a:pt x="260" y="1"/>
                    <a:pt x="0" y="261"/>
                    <a:pt x="0" y="587"/>
                  </a:cubicBezTo>
                  <a:cubicBezTo>
                    <a:pt x="0" y="904"/>
                    <a:pt x="260" y="1164"/>
                    <a:pt x="577" y="1164"/>
                  </a:cubicBezTo>
                  <a:cubicBezTo>
                    <a:pt x="903" y="1164"/>
                    <a:pt x="1163" y="904"/>
                    <a:pt x="1163" y="587"/>
                  </a:cubicBezTo>
                  <a:cubicBezTo>
                    <a:pt x="1163" y="261"/>
                    <a:pt x="903" y="1"/>
                    <a:pt x="57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2"/>
            <p:cNvSpPr/>
            <p:nvPr/>
          </p:nvSpPr>
          <p:spPr>
            <a:xfrm>
              <a:off x="-587547" y="-231860"/>
              <a:ext cx="357314" cy="26681"/>
            </a:xfrm>
            <a:custGeom>
              <a:avLst/>
              <a:gdLst/>
              <a:ahLst/>
              <a:cxnLst/>
              <a:rect l="l" t="t" r="r" b="b"/>
              <a:pathLst>
                <a:path w="7553" h="564" extrusionOk="0">
                  <a:moveTo>
                    <a:pt x="281" y="0"/>
                  </a:moveTo>
                  <a:cubicBezTo>
                    <a:pt x="130" y="0"/>
                    <a:pt x="0" y="123"/>
                    <a:pt x="0" y="281"/>
                  </a:cubicBezTo>
                  <a:cubicBezTo>
                    <a:pt x="0" y="433"/>
                    <a:pt x="130" y="563"/>
                    <a:pt x="281" y="563"/>
                  </a:cubicBezTo>
                  <a:lnTo>
                    <a:pt x="7272" y="563"/>
                  </a:lnTo>
                  <a:cubicBezTo>
                    <a:pt x="7430" y="563"/>
                    <a:pt x="7553" y="433"/>
                    <a:pt x="7553" y="281"/>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2"/>
            <p:cNvSpPr/>
            <p:nvPr/>
          </p:nvSpPr>
          <p:spPr>
            <a:xfrm>
              <a:off x="-587547" y="-145476"/>
              <a:ext cx="357314" cy="26681"/>
            </a:xfrm>
            <a:custGeom>
              <a:avLst/>
              <a:gdLst/>
              <a:ahLst/>
              <a:cxnLst/>
              <a:rect l="l" t="t" r="r" b="b"/>
              <a:pathLst>
                <a:path w="7553" h="564" extrusionOk="0">
                  <a:moveTo>
                    <a:pt x="281" y="1"/>
                  </a:moveTo>
                  <a:cubicBezTo>
                    <a:pt x="130" y="1"/>
                    <a:pt x="0" y="131"/>
                    <a:pt x="0" y="281"/>
                  </a:cubicBezTo>
                  <a:cubicBezTo>
                    <a:pt x="0" y="441"/>
                    <a:pt x="130" y="564"/>
                    <a:pt x="281" y="564"/>
                  </a:cubicBezTo>
                  <a:lnTo>
                    <a:pt x="7272" y="564"/>
                  </a:lnTo>
                  <a:cubicBezTo>
                    <a:pt x="7430" y="564"/>
                    <a:pt x="7553" y="441"/>
                    <a:pt x="7553" y="281"/>
                  </a:cubicBezTo>
                  <a:cubicBezTo>
                    <a:pt x="7553" y="131"/>
                    <a:pt x="7430" y="1"/>
                    <a:pt x="7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2"/>
            <p:cNvSpPr/>
            <p:nvPr/>
          </p:nvSpPr>
          <p:spPr>
            <a:xfrm>
              <a:off x="-587547" y="-58714"/>
              <a:ext cx="357314" cy="26681"/>
            </a:xfrm>
            <a:custGeom>
              <a:avLst/>
              <a:gdLst/>
              <a:ahLst/>
              <a:cxnLst/>
              <a:rect l="l" t="t" r="r" b="b"/>
              <a:pathLst>
                <a:path w="7553" h="564" extrusionOk="0">
                  <a:moveTo>
                    <a:pt x="281" y="0"/>
                  </a:moveTo>
                  <a:cubicBezTo>
                    <a:pt x="130" y="0"/>
                    <a:pt x="0" y="123"/>
                    <a:pt x="0" y="283"/>
                  </a:cubicBezTo>
                  <a:cubicBezTo>
                    <a:pt x="0" y="433"/>
                    <a:pt x="130" y="563"/>
                    <a:pt x="281" y="563"/>
                  </a:cubicBezTo>
                  <a:lnTo>
                    <a:pt x="7272" y="563"/>
                  </a:lnTo>
                  <a:cubicBezTo>
                    <a:pt x="7430" y="563"/>
                    <a:pt x="7553" y="433"/>
                    <a:pt x="7553" y="283"/>
                  </a:cubicBezTo>
                  <a:cubicBezTo>
                    <a:pt x="7553" y="123"/>
                    <a:pt x="7430" y="0"/>
                    <a:pt x="72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2"/>
            <p:cNvSpPr/>
            <p:nvPr/>
          </p:nvSpPr>
          <p:spPr>
            <a:xfrm>
              <a:off x="-174174" y="-231860"/>
              <a:ext cx="288292" cy="199827"/>
            </a:xfrm>
            <a:custGeom>
              <a:avLst/>
              <a:gdLst/>
              <a:ahLst/>
              <a:cxnLst/>
              <a:rect l="l" t="t" r="r" b="b"/>
              <a:pathLst>
                <a:path w="6094" h="4224" extrusionOk="0">
                  <a:moveTo>
                    <a:pt x="548" y="0"/>
                  </a:moveTo>
                  <a:cubicBezTo>
                    <a:pt x="245" y="0"/>
                    <a:pt x="0" y="244"/>
                    <a:pt x="0" y="548"/>
                  </a:cubicBezTo>
                  <a:lnTo>
                    <a:pt x="0" y="3676"/>
                  </a:lnTo>
                  <a:cubicBezTo>
                    <a:pt x="0" y="3979"/>
                    <a:pt x="245" y="4223"/>
                    <a:pt x="548" y="4223"/>
                  </a:cubicBezTo>
                  <a:lnTo>
                    <a:pt x="5546" y="4223"/>
                  </a:lnTo>
                  <a:cubicBezTo>
                    <a:pt x="5849" y="4223"/>
                    <a:pt x="6094" y="3979"/>
                    <a:pt x="6094" y="3676"/>
                  </a:cubicBezTo>
                  <a:lnTo>
                    <a:pt x="6094" y="548"/>
                  </a:lnTo>
                  <a:cubicBezTo>
                    <a:pt x="6094" y="244"/>
                    <a:pt x="5849" y="0"/>
                    <a:pt x="5546"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2"/>
            <p:cNvSpPr/>
            <p:nvPr/>
          </p:nvSpPr>
          <p:spPr>
            <a:xfrm>
              <a:off x="-632631" y="202944"/>
              <a:ext cx="708146" cy="26066"/>
            </a:xfrm>
            <a:custGeom>
              <a:avLst/>
              <a:gdLst/>
              <a:ahLst/>
              <a:cxnLst/>
              <a:rect l="l" t="t" r="r" b="b"/>
              <a:pathLst>
                <a:path w="14969" h="551" extrusionOk="0">
                  <a:moveTo>
                    <a:pt x="274" y="1"/>
                  </a:moveTo>
                  <a:cubicBezTo>
                    <a:pt x="123" y="1"/>
                    <a:pt x="0" y="124"/>
                    <a:pt x="0" y="275"/>
                  </a:cubicBezTo>
                  <a:cubicBezTo>
                    <a:pt x="0" y="427"/>
                    <a:pt x="123" y="550"/>
                    <a:pt x="274" y="550"/>
                  </a:cubicBezTo>
                  <a:lnTo>
                    <a:pt x="14695" y="550"/>
                  </a:lnTo>
                  <a:cubicBezTo>
                    <a:pt x="14847" y="550"/>
                    <a:pt x="14968" y="427"/>
                    <a:pt x="14968" y="275"/>
                  </a:cubicBezTo>
                  <a:cubicBezTo>
                    <a:pt x="14968" y="124"/>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2"/>
            <p:cNvSpPr/>
            <p:nvPr/>
          </p:nvSpPr>
          <p:spPr>
            <a:xfrm>
              <a:off x="-632631" y="254840"/>
              <a:ext cx="708146" cy="25735"/>
            </a:xfrm>
            <a:custGeom>
              <a:avLst/>
              <a:gdLst/>
              <a:ahLst/>
              <a:cxnLst/>
              <a:rect l="l" t="t" r="r" b="b"/>
              <a:pathLst>
                <a:path w="14969" h="544" extrusionOk="0">
                  <a:moveTo>
                    <a:pt x="274" y="1"/>
                  </a:moveTo>
                  <a:cubicBezTo>
                    <a:pt x="123" y="1"/>
                    <a:pt x="0" y="117"/>
                    <a:pt x="0" y="268"/>
                  </a:cubicBezTo>
                  <a:cubicBezTo>
                    <a:pt x="0" y="420"/>
                    <a:pt x="123" y="543"/>
                    <a:pt x="274" y="543"/>
                  </a:cubicBezTo>
                  <a:lnTo>
                    <a:pt x="14695" y="543"/>
                  </a:lnTo>
                  <a:cubicBezTo>
                    <a:pt x="14847" y="543"/>
                    <a:pt x="14968" y="420"/>
                    <a:pt x="14968" y="268"/>
                  </a:cubicBezTo>
                  <a:cubicBezTo>
                    <a:pt x="14968" y="117"/>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2"/>
            <p:cNvSpPr/>
            <p:nvPr/>
          </p:nvSpPr>
          <p:spPr>
            <a:xfrm>
              <a:off x="-632631" y="306452"/>
              <a:ext cx="708146" cy="25688"/>
            </a:xfrm>
            <a:custGeom>
              <a:avLst/>
              <a:gdLst/>
              <a:ahLst/>
              <a:cxnLst/>
              <a:rect l="l" t="t" r="r" b="b"/>
              <a:pathLst>
                <a:path w="14969" h="543" extrusionOk="0">
                  <a:moveTo>
                    <a:pt x="274" y="0"/>
                  </a:moveTo>
                  <a:cubicBezTo>
                    <a:pt x="123" y="0"/>
                    <a:pt x="0" y="123"/>
                    <a:pt x="0" y="269"/>
                  </a:cubicBezTo>
                  <a:cubicBezTo>
                    <a:pt x="0" y="419"/>
                    <a:pt x="123" y="542"/>
                    <a:pt x="274" y="542"/>
                  </a:cubicBezTo>
                  <a:lnTo>
                    <a:pt x="14695" y="542"/>
                  </a:lnTo>
                  <a:cubicBezTo>
                    <a:pt x="14847" y="542"/>
                    <a:pt x="14968" y="419"/>
                    <a:pt x="14968" y="269"/>
                  </a:cubicBezTo>
                  <a:cubicBezTo>
                    <a:pt x="14968" y="123"/>
                    <a:pt x="14847" y="0"/>
                    <a:pt x="14695"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632631" y="358065"/>
              <a:ext cx="708146" cy="25641"/>
            </a:xfrm>
            <a:custGeom>
              <a:avLst/>
              <a:gdLst/>
              <a:ahLst/>
              <a:cxnLst/>
              <a:rect l="l" t="t" r="r" b="b"/>
              <a:pathLst>
                <a:path w="14969" h="542" extrusionOk="0">
                  <a:moveTo>
                    <a:pt x="274" y="1"/>
                  </a:moveTo>
                  <a:cubicBezTo>
                    <a:pt x="123" y="1"/>
                    <a:pt x="0" y="122"/>
                    <a:pt x="0" y="275"/>
                  </a:cubicBezTo>
                  <a:cubicBezTo>
                    <a:pt x="0" y="418"/>
                    <a:pt x="123" y="542"/>
                    <a:pt x="274" y="542"/>
                  </a:cubicBezTo>
                  <a:lnTo>
                    <a:pt x="14695" y="542"/>
                  </a:lnTo>
                  <a:cubicBezTo>
                    <a:pt x="14847" y="542"/>
                    <a:pt x="14968" y="418"/>
                    <a:pt x="14968" y="275"/>
                  </a:cubicBezTo>
                  <a:cubicBezTo>
                    <a:pt x="14968" y="122"/>
                    <a:pt x="14847" y="1"/>
                    <a:pt x="14695" y="1"/>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p:nvPr/>
          </p:nvSpPr>
          <p:spPr>
            <a:xfrm>
              <a:off x="-554763" y="75544"/>
              <a:ext cx="552079" cy="74840"/>
            </a:xfrm>
            <a:custGeom>
              <a:avLst/>
              <a:gdLst/>
              <a:ahLst/>
              <a:cxnLst/>
              <a:rect l="l" t="t" r="r" b="b"/>
              <a:pathLst>
                <a:path w="11670" h="1582" extrusionOk="0">
                  <a:moveTo>
                    <a:pt x="794" y="1"/>
                  </a:moveTo>
                  <a:cubicBezTo>
                    <a:pt x="354" y="1"/>
                    <a:pt x="1" y="354"/>
                    <a:pt x="1" y="788"/>
                  </a:cubicBezTo>
                  <a:cubicBezTo>
                    <a:pt x="1" y="1228"/>
                    <a:pt x="354" y="1581"/>
                    <a:pt x="794" y="1581"/>
                  </a:cubicBezTo>
                  <a:lnTo>
                    <a:pt x="10882" y="1581"/>
                  </a:lnTo>
                  <a:cubicBezTo>
                    <a:pt x="11316" y="1581"/>
                    <a:pt x="11669" y="1228"/>
                    <a:pt x="11669" y="788"/>
                  </a:cubicBezTo>
                  <a:cubicBezTo>
                    <a:pt x="11669" y="354"/>
                    <a:pt x="11316" y="1"/>
                    <a:pt x="1088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22"/>
          <p:cNvGrpSpPr/>
          <p:nvPr/>
        </p:nvGrpSpPr>
        <p:grpSpPr>
          <a:xfrm>
            <a:off x="6961321" y="418295"/>
            <a:ext cx="1640664" cy="1969640"/>
            <a:chOff x="301976" y="-1334266"/>
            <a:chExt cx="1361321" cy="1634285"/>
          </a:xfrm>
        </p:grpSpPr>
        <p:sp>
          <p:nvSpPr>
            <p:cNvPr id="239" name="Google Shape;239;p22"/>
            <p:cNvSpPr/>
            <p:nvPr/>
          </p:nvSpPr>
          <p:spPr>
            <a:xfrm>
              <a:off x="301976" y="-1334266"/>
              <a:ext cx="1361321" cy="1634285"/>
            </a:xfrm>
            <a:custGeom>
              <a:avLst/>
              <a:gdLst/>
              <a:ahLst/>
              <a:cxnLst/>
              <a:rect l="l" t="t" r="r" b="b"/>
              <a:pathLst>
                <a:path w="28776" h="34546" extrusionOk="0">
                  <a:moveTo>
                    <a:pt x="1517" y="1"/>
                  </a:moveTo>
                  <a:cubicBezTo>
                    <a:pt x="680" y="1"/>
                    <a:pt x="1" y="672"/>
                    <a:pt x="1" y="1510"/>
                  </a:cubicBezTo>
                  <a:lnTo>
                    <a:pt x="1" y="33679"/>
                  </a:lnTo>
                  <a:cubicBezTo>
                    <a:pt x="1" y="34155"/>
                    <a:pt x="391" y="34545"/>
                    <a:pt x="867" y="34545"/>
                  </a:cubicBezTo>
                  <a:lnTo>
                    <a:pt x="27916" y="34545"/>
                  </a:lnTo>
                  <a:cubicBezTo>
                    <a:pt x="28393" y="34545"/>
                    <a:pt x="28776" y="34155"/>
                    <a:pt x="28776" y="33679"/>
                  </a:cubicBezTo>
                  <a:lnTo>
                    <a:pt x="28776" y="1510"/>
                  </a:lnTo>
                  <a:cubicBezTo>
                    <a:pt x="28776" y="672"/>
                    <a:pt x="28097" y="1"/>
                    <a:pt x="2726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2"/>
            <p:cNvSpPr/>
            <p:nvPr/>
          </p:nvSpPr>
          <p:spPr>
            <a:xfrm>
              <a:off x="357657" y="-1334266"/>
              <a:ext cx="1250337" cy="1586126"/>
            </a:xfrm>
            <a:custGeom>
              <a:avLst/>
              <a:gdLst/>
              <a:ahLst/>
              <a:cxnLst/>
              <a:rect l="l" t="t" r="r" b="b"/>
              <a:pathLst>
                <a:path w="26430" h="33528" extrusionOk="0">
                  <a:moveTo>
                    <a:pt x="1" y="1"/>
                  </a:moveTo>
                  <a:lnTo>
                    <a:pt x="1" y="32828"/>
                  </a:lnTo>
                  <a:cubicBezTo>
                    <a:pt x="1" y="33218"/>
                    <a:pt x="311" y="33528"/>
                    <a:pt x="694" y="33528"/>
                  </a:cubicBezTo>
                  <a:lnTo>
                    <a:pt x="25729" y="33528"/>
                  </a:lnTo>
                  <a:cubicBezTo>
                    <a:pt x="26112" y="33528"/>
                    <a:pt x="26429" y="33218"/>
                    <a:pt x="26429" y="32828"/>
                  </a:cubicBezTo>
                  <a:lnTo>
                    <a:pt x="26429"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2"/>
            <p:cNvSpPr/>
            <p:nvPr/>
          </p:nvSpPr>
          <p:spPr>
            <a:xfrm>
              <a:off x="301976" y="-1334266"/>
              <a:ext cx="1361321" cy="137712"/>
            </a:xfrm>
            <a:custGeom>
              <a:avLst/>
              <a:gdLst/>
              <a:ahLst/>
              <a:cxnLst/>
              <a:rect l="l" t="t" r="r" b="b"/>
              <a:pathLst>
                <a:path w="28776" h="2911" extrusionOk="0">
                  <a:moveTo>
                    <a:pt x="1127" y="1"/>
                  </a:moveTo>
                  <a:cubicBezTo>
                    <a:pt x="507" y="1"/>
                    <a:pt x="1" y="498"/>
                    <a:pt x="1" y="1120"/>
                  </a:cubicBezTo>
                  <a:lnTo>
                    <a:pt x="1" y="2911"/>
                  </a:lnTo>
                  <a:lnTo>
                    <a:pt x="28776" y="2911"/>
                  </a:lnTo>
                  <a:lnTo>
                    <a:pt x="28776" y="1120"/>
                  </a:lnTo>
                  <a:cubicBezTo>
                    <a:pt x="28776" y="498"/>
                    <a:pt x="28270" y="1"/>
                    <a:pt x="27650"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2"/>
            <p:cNvSpPr/>
            <p:nvPr/>
          </p:nvSpPr>
          <p:spPr>
            <a:xfrm>
              <a:off x="356995" y="-771260"/>
              <a:ext cx="1251662" cy="592385"/>
            </a:xfrm>
            <a:custGeom>
              <a:avLst/>
              <a:gdLst/>
              <a:ahLst/>
              <a:cxnLst/>
              <a:rect l="l" t="t" r="r" b="b"/>
              <a:pathLst>
                <a:path w="26458" h="12522" extrusionOk="0">
                  <a:moveTo>
                    <a:pt x="1" y="0"/>
                  </a:moveTo>
                  <a:lnTo>
                    <a:pt x="1" y="12522"/>
                  </a:lnTo>
                  <a:lnTo>
                    <a:pt x="26457" y="12522"/>
                  </a:lnTo>
                  <a:lnTo>
                    <a:pt x="26457" y="0"/>
                  </a:ln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2"/>
            <p:cNvSpPr/>
            <p:nvPr/>
          </p:nvSpPr>
          <p:spPr>
            <a:xfrm>
              <a:off x="419488" y="-528903"/>
              <a:ext cx="58803" cy="118221"/>
            </a:xfrm>
            <a:custGeom>
              <a:avLst/>
              <a:gdLst/>
              <a:ahLst/>
              <a:cxnLst/>
              <a:rect l="l" t="t" r="r" b="b"/>
              <a:pathLst>
                <a:path w="1243" h="2499" extrusionOk="0">
                  <a:moveTo>
                    <a:pt x="1110" y="1"/>
                  </a:moveTo>
                  <a:cubicBezTo>
                    <a:pt x="1075" y="1"/>
                    <a:pt x="1039" y="15"/>
                    <a:pt x="1012" y="47"/>
                  </a:cubicBezTo>
                  <a:lnTo>
                    <a:pt x="607" y="517"/>
                  </a:lnTo>
                  <a:lnTo>
                    <a:pt x="44" y="1167"/>
                  </a:lnTo>
                  <a:cubicBezTo>
                    <a:pt x="0" y="1210"/>
                    <a:pt x="0" y="1290"/>
                    <a:pt x="44" y="1340"/>
                  </a:cubicBezTo>
                  <a:lnTo>
                    <a:pt x="607" y="1983"/>
                  </a:lnTo>
                  <a:lnTo>
                    <a:pt x="1012" y="2451"/>
                  </a:lnTo>
                  <a:cubicBezTo>
                    <a:pt x="1039" y="2484"/>
                    <a:pt x="1075" y="2498"/>
                    <a:pt x="1110" y="2498"/>
                  </a:cubicBezTo>
                  <a:cubicBezTo>
                    <a:pt x="1177" y="2498"/>
                    <a:pt x="1243" y="2445"/>
                    <a:pt x="1243" y="2364"/>
                  </a:cubicBezTo>
                  <a:lnTo>
                    <a:pt x="1243" y="1253"/>
                  </a:lnTo>
                  <a:lnTo>
                    <a:pt x="1243" y="134"/>
                  </a:lnTo>
                  <a:cubicBezTo>
                    <a:pt x="1243" y="53"/>
                    <a:pt x="1177" y="1"/>
                    <a:pt x="11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2"/>
            <p:cNvSpPr/>
            <p:nvPr/>
          </p:nvSpPr>
          <p:spPr>
            <a:xfrm>
              <a:off x="1486982" y="-528903"/>
              <a:ext cx="59182" cy="118221"/>
            </a:xfrm>
            <a:custGeom>
              <a:avLst/>
              <a:gdLst/>
              <a:ahLst/>
              <a:cxnLst/>
              <a:rect l="l" t="t" r="r" b="b"/>
              <a:pathLst>
                <a:path w="1251" h="2499" extrusionOk="0">
                  <a:moveTo>
                    <a:pt x="134" y="1"/>
                  </a:moveTo>
                  <a:cubicBezTo>
                    <a:pt x="67" y="1"/>
                    <a:pt x="1" y="53"/>
                    <a:pt x="1" y="134"/>
                  </a:cubicBezTo>
                  <a:lnTo>
                    <a:pt x="1" y="1253"/>
                  </a:lnTo>
                  <a:lnTo>
                    <a:pt x="1" y="2364"/>
                  </a:lnTo>
                  <a:cubicBezTo>
                    <a:pt x="1" y="2445"/>
                    <a:pt x="67" y="2498"/>
                    <a:pt x="134" y="2498"/>
                  </a:cubicBezTo>
                  <a:cubicBezTo>
                    <a:pt x="169" y="2498"/>
                    <a:pt x="205" y="2484"/>
                    <a:pt x="231" y="2451"/>
                  </a:cubicBezTo>
                  <a:lnTo>
                    <a:pt x="644" y="1983"/>
                  </a:lnTo>
                  <a:lnTo>
                    <a:pt x="1207" y="1340"/>
                  </a:lnTo>
                  <a:cubicBezTo>
                    <a:pt x="1250" y="1290"/>
                    <a:pt x="1250" y="1210"/>
                    <a:pt x="1207" y="1167"/>
                  </a:cubicBezTo>
                  <a:lnTo>
                    <a:pt x="644" y="517"/>
                  </a:lnTo>
                  <a:lnTo>
                    <a:pt x="231" y="47"/>
                  </a:lnTo>
                  <a:cubicBezTo>
                    <a:pt x="205" y="15"/>
                    <a:pt x="169" y="1"/>
                    <a:pt x="134"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2"/>
            <p:cNvSpPr/>
            <p:nvPr/>
          </p:nvSpPr>
          <p:spPr>
            <a:xfrm>
              <a:off x="535959" y="-684214"/>
              <a:ext cx="255934" cy="308161"/>
            </a:xfrm>
            <a:custGeom>
              <a:avLst/>
              <a:gdLst/>
              <a:ahLst/>
              <a:cxnLst/>
              <a:rect l="l" t="t" r="r" b="b"/>
              <a:pathLst>
                <a:path w="5410" h="6514" extrusionOk="0">
                  <a:moveTo>
                    <a:pt x="571" y="1"/>
                  </a:moveTo>
                  <a:cubicBezTo>
                    <a:pt x="261" y="1"/>
                    <a:pt x="1" y="261"/>
                    <a:pt x="1" y="571"/>
                  </a:cubicBezTo>
                  <a:lnTo>
                    <a:pt x="1" y="5943"/>
                  </a:lnTo>
                  <a:cubicBezTo>
                    <a:pt x="1" y="6262"/>
                    <a:pt x="261" y="6514"/>
                    <a:pt x="571" y="6514"/>
                  </a:cubicBezTo>
                  <a:lnTo>
                    <a:pt x="4839" y="6514"/>
                  </a:lnTo>
                  <a:cubicBezTo>
                    <a:pt x="5150" y="6514"/>
                    <a:pt x="5410" y="6262"/>
                    <a:pt x="5410" y="5943"/>
                  </a:cubicBezTo>
                  <a:lnTo>
                    <a:pt x="5410" y="571"/>
                  </a:lnTo>
                  <a:cubicBezTo>
                    <a:pt x="5410" y="261"/>
                    <a:pt x="5150" y="1"/>
                    <a:pt x="4839"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2"/>
            <p:cNvSpPr/>
            <p:nvPr/>
          </p:nvSpPr>
          <p:spPr>
            <a:xfrm>
              <a:off x="535959" y="-656303"/>
              <a:ext cx="255934" cy="280250"/>
            </a:xfrm>
            <a:custGeom>
              <a:avLst/>
              <a:gdLst/>
              <a:ahLst/>
              <a:cxnLst/>
              <a:rect l="l" t="t" r="r" b="b"/>
              <a:pathLst>
                <a:path w="5410" h="5924" extrusionOk="0">
                  <a:moveTo>
                    <a:pt x="4547" y="1"/>
                  </a:moveTo>
                  <a:cubicBezTo>
                    <a:pt x="3986" y="1"/>
                    <a:pt x="3722" y="808"/>
                    <a:pt x="3727" y="1281"/>
                  </a:cubicBezTo>
                  <a:cubicBezTo>
                    <a:pt x="3727" y="1447"/>
                    <a:pt x="3727" y="2469"/>
                    <a:pt x="3105" y="2469"/>
                  </a:cubicBezTo>
                  <a:cubicBezTo>
                    <a:pt x="2859" y="2469"/>
                    <a:pt x="2516" y="2309"/>
                    <a:pt x="2037" y="1874"/>
                  </a:cubicBezTo>
                  <a:cubicBezTo>
                    <a:pt x="1813" y="1668"/>
                    <a:pt x="1613" y="1579"/>
                    <a:pt x="1434" y="1579"/>
                  </a:cubicBezTo>
                  <a:cubicBezTo>
                    <a:pt x="279" y="1579"/>
                    <a:pt x="7" y="5285"/>
                    <a:pt x="1" y="5360"/>
                  </a:cubicBezTo>
                  <a:cubicBezTo>
                    <a:pt x="8" y="5672"/>
                    <a:pt x="261" y="5924"/>
                    <a:pt x="571" y="5924"/>
                  </a:cubicBezTo>
                  <a:lnTo>
                    <a:pt x="3077" y="5924"/>
                  </a:lnTo>
                  <a:lnTo>
                    <a:pt x="4954" y="5917"/>
                  </a:lnTo>
                  <a:cubicBezTo>
                    <a:pt x="5186" y="5866"/>
                    <a:pt x="5366" y="5672"/>
                    <a:pt x="5403" y="5440"/>
                  </a:cubicBezTo>
                  <a:lnTo>
                    <a:pt x="5410" y="508"/>
                  </a:lnTo>
                  <a:cubicBezTo>
                    <a:pt x="5069" y="142"/>
                    <a:pt x="4782" y="1"/>
                    <a:pt x="4547"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2"/>
            <p:cNvSpPr/>
            <p:nvPr/>
          </p:nvSpPr>
          <p:spPr>
            <a:xfrm>
              <a:off x="854717" y="-684214"/>
              <a:ext cx="255839" cy="308161"/>
            </a:xfrm>
            <a:custGeom>
              <a:avLst/>
              <a:gdLst/>
              <a:ahLst/>
              <a:cxnLst/>
              <a:rect l="l" t="t" r="r" b="b"/>
              <a:pathLst>
                <a:path w="5408" h="6514" extrusionOk="0">
                  <a:moveTo>
                    <a:pt x="571" y="1"/>
                  </a:moveTo>
                  <a:cubicBezTo>
                    <a:pt x="261" y="1"/>
                    <a:pt x="1" y="261"/>
                    <a:pt x="1" y="571"/>
                  </a:cubicBezTo>
                  <a:lnTo>
                    <a:pt x="1" y="5943"/>
                  </a:lnTo>
                  <a:cubicBezTo>
                    <a:pt x="1" y="6262"/>
                    <a:pt x="261" y="6514"/>
                    <a:pt x="571" y="6514"/>
                  </a:cubicBezTo>
                  <a:lnTo>
                    <a:pt x="4838" y="6514"/>
                  </a:lnTo>
                  <a:cubicBezTo>
                    <a:pt x="5148" y="6514"/>
                    <a:pt x="5408" y="6262"/>
                    <a:pt x="5408" y="5943"/>
                  </a:cubicBezTo>
                  <a:lnTo>
                    <a:pt x="5408" y="571"/>
                  </a:lnTo>
                  <a:cubicBezTo>
                    <a:pt x="5408" y="261"/>
                    <a:pt x="5148" y="1"/>
                    <a:pt x="4838"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2"/>
            <p:cNvSpPr/>
            <p:nvPr/>
          </p:nvSpPr>
          <p:spPr>
            <a:xfrm>
              <a:off x="854717" y="-675320"/>
              <a:ext cx="248743" cy="299267"/>
            </a:xfrm>
            <a:custGeom>
              <a:avLst/>
              <a:gdLst/>
              <a:ahLst/>
              <a:cxnLst/>
              <a:rect l="l" t="t" r="r" b="b"/>
              <a:pathLst>
                <a:path w="5258" h="6326" extrusionOk="0">
                  <a:moveTo>
                    <a:pt x="159" y="0"/>
                  </a:moveTo>
                  <a:cubicBezTo>
                    <a:pt x="65" y="102"/>
                    <a:pt x="1" y="239"/>
                    <a:pt x="1" y="383"/>
                  </a:cubicBezTo>
                  <a:lnTo>
                    <a:pt x="1" y="5755"/>
                  </a:lnTo>
                  <a:cubicBezTo>
                    <a:pt x="1" y="6074"/>
                    <a:pt x="261" y="6326"/>
                    <a:pt x="571" y="6326"/>
                  </a:cubicBezTo>
                  <a:lnTo>
                    <a:pt x="4838" y="6326"/>
                  </a:lnTo>
                  <a:cubicBezTo>
                    <a:pt x="5004" y="6326"/>
                    <a:pt x="5148" y="6255"/>
                    <a:pt x="5257" y="6145"/>
                  </a:cubicBezTo>
                  <a:lnTo>
                    <a:pt x="159"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2"/>
            <p:cNvSpPr/>
            <p:nvPr/>
          </p:nvSpPr>
          <p:spPr>
            <a:xfrm>
              <a:off x="894644" y="-636386"/>
              <a:ext cx="184547" cy="222440"/>
            </a:xfrm>
            <a:custGeom>
              <a:avLst/>
              <a:gdLst/>
              <a:ahLst/>
              <a:cxnLst/>
              <a:rect l="l" t="t" r="r" b="b"/>
              <a:pathLst>
                <a:path w="3901" h="4702" extrusionOk="0">
                  <a:moveTo>
                    <a:pt x="1" y="0"/>
                  </a:moveTo>
                  <a:lnTo>
                    <a:pt x="3893" y="4702"/>
                  </a:lnTo>
                  <a:lnTo>
                    <a:pt x="3900" y="0"/>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2"/>
            <p:cNvSpPr/>
            <p:nvPr/>
          </p:nvSpPr>
          <p:spPr>
            <a:xfrm>
              <a:off x="1173759" y="-684214"/>
              <a:ext cx="255555" cy="308161"/>
            </a:xfrm>
            <a:custGeom>
              <a:avLst/>
              <a:gdLst/>
              <a:ahLst/>
              <a:cxnLst/>
              <a:rect l="l" t="t" r="r" b="b"/>
              <a:pathLst>
                <a:path w="5402" h="6514" extrusionOk="0">
                  <a:moveTo>
                    <a:pt x="563" y="1"/>
                  </a:moveTo>
                  <a:cubicBezTo>
                    <a:pt x="253" y="1"/>
                    <a:pt x="0" y="261"/>
                    <a:pt x="0" y="571"/>
                  </a:cubicBezTo>
                  <a:lnTo>
                    <a:pt x="0" y="5943"/>
                  </a:lnTo>
                  <a:cubicBezTo>
                    <a:pt x="0" y="6262"/>
                    <a:pt x="253" y="6514"/>
                    <a:pt x="563" y="6514"/>
                  </a:cubicBezTo>
                  <a:lnTo>
                    <a:pt x="4832" y="6514"/>
                  </a:lnTo>
                  <a:cubicBezTo>
                    <a:pt x="5149" y="6514"/>
                    <a:pt x="5402" y="6262"/>
                    <a:pt x="5402" y="5943"/>
                  </a:cubicBezTo>
                  <a:lnTo>
                    <a:pt x="5402" y="571"/>
                  </a:lnTo>
                  <a:cubicBezTo>
                    <a:pt x="5402" y="261"/>
                    <a:pt x="5149" y="1"/>
                    <a:pt x="4832"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2"/>
            <p:cNvSpPr/>
            <p:nvPr/>
          </p:nvSpPr>
          <p:spPr>
            <a:xfrm>
              <a:off x="1209665" y="-557430"/>
              <a:ext cx="141449" cy="142443"/>
            </a:xfrm>
            <a:custGeom>
              <a:avLst/>
              <a:gdLst/>
              <a:ahLst/>
              <a:cxnLst/>
              <a:rect l="l" t="t" r="r" b="b"/>
              <a:pathLst>
                <a:path w="2990" h="3011" extrusionOk="0">
                  <a:moveTo>
                    <a:pt x="1494" y="0"/>
                  </a:moveTo>
                  <a:cubicBezTo>
                    <a:pt x="664" y="0"/>
                    <a:pt x="0" y="680"/>
                    <a:pt x="0" y="1510"/>
                  </a:cubicBezTo>
                  <a:cubicBezTo>
                    <a:pt x="0" y="2340"/>
                    <a:pt x="664" y="3010"/>
                    <a:pt x="1494" y="3010"/>
                  </a:cubicBezTo>
                  <a:cubicBezTo>
                    <a:pt x="2317" y="3010"/>
                    <a:pt x="2990" y="2340"/>
                    <a:pt x="2990" y="1510"/>
                  </a:cubicBezTo>
                  <a:cubicBezTo>
                    <a:pt x="2990" y="680"/>
                    <a:pt x="2317" y="0"/>
                    <a:pt x="1494"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2"/>
            <p:cNvSpPr/>
            <p:nvPr/>
          </p:nvSpPr>
          <p:spPr>
            <a:xfrm>
              <a:off x="1277599" y="-615476"/>
              <a:ext cx="126074" cy="127115"/>
            </a:xfrm>
            <a:custGeom>
              <a:avLst/>
              <a:gdLst/>
              <a:ahLst/>
              <a:cxnLst/>
              <a:rect l="l" t="t" r="r" b="b"/>
              <a:pathLst>
                <a:path w="2665" h="2687" extrusionOk="0">
                  <a:moveTo>
                    <a:pt x="1337" y="0"/>
                  </a:moveTo>
                  <a:cubicBezTo>
                    <a:pt x="594" y="0"/>
                    <a:pt x="1" y="607"/>
                    <a:pt x="1" y="1343"/>
                  </a:cubicBezTo>
                  <a:cubicBezTo>
                    <a:pt x="1" y="2087"/>
                    <a:pt x="594" y="2686"/>
                    <a:pt x="1337" y="2686"/>
                  </a:cubicBezTo>
                  <a:cubicBezTo>
                    <a:pt x="2074" y="2686"/>
                    <a:pt x="2664" y="2087"/>
                    <a:pt x="2664" y="1343"/>
                  </a:cubicBezTo>
                  <a:cubicBezTo>
                    <a:pt x="2664" y="607"/>
                    <a:pt x="2074" y="0"/>
                    <a:pt x="1337" y="0"/>
                  </a:cubicBez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2"/>
            <p:cNvSpPr/>
            <p:nvPr/>
          </p:nvSpPr>
          <p:spPr>
            <a:xfrm>
              <a:off x="1199068" y="-644901"/>
              <a:ext cx="126406" cy="127115"/>
            </a:xfrm>
            <a:custGeom>
              <a:avLst/>
              <a:gdLst/>
              <a:ahLst/>
              <a:cxnLst/>
              <a:rect l="l" t="t" r="r" b="b"/>
              <a:pathLst>
                <a:path w="2672" h="2687" extrusionOk="0">
                  <a:moveTo>
                    <a:pt x="1335" y="0"/>
                  </a:moveTo>
                  <a:cubicBezTo>
                    <a:pt x="598" y="0"/>
                    <a:pt x="1" y="600"/>
                    <a:pt x="1" y="1343"/>
                  </a:cubicBezTo>
                  <a:cubicBezTo>
                    <a:pt x="1" y="2080"/>
                    <a:pt x="598" y="2686"/>
                    <a:pt x="1335" y="2686"/>
                  </a:cubicBezTo>
                  <a:cubicBezTo>
                    <a:pt x="2072" y="2686"/>
                    <a:pt x="2671" y="2080"/>
                    <a:pt x="2671" y="1343"/>
                  </a:cubicBezTo>
                  <a:cubicBezTo>
                    <a:pt x="2671" y="600"/>
                    <a:pt x="2072" y="0"/>
                    <a:pt x="133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2"/>
            <p:cNvSpPr/>
            <p:nvPr/>
          </p:nvSpPr>
          <p:spPr>
            <a:xfrm>
              <a:off x="423887" y="-1114949"/>
              <a:ext cx="1117498" cy="127115"/>
            </a:xfrm>
            <a:custGeom>
              <a:avLst/>
              <a:gdLst/>
              <a:ahLst/>
              <a:cxnLst/>
              <a:rect l="l" t="t" r="r" b="b"/>
              <a:pathLst>
                <a:path w="23622" h="2687" extrusionOk="0">
                  <a:moveTo>
                    <a:pt x="1344" y="1"/>
                  </a:moveTo>
                  <a:cubicBezTo>
                    <a:pt x="600" y="1"/>
                    <a:pt x="1" y="607"/>
                    <a:pt x="1" y="1344"/>
                  </a:cubicBezTo>
                  <a:cubicBezTo>
                    <a:pt x="1" y="2087"/>
                    <a:pt x="600" y="2687"/>
                    <a:pt x="1344" y="2687"/>
                  </a:cubicBezTo>
                  <a:lnTo>
                    <a:pt x="22286" y="2687"/>
                  </a:lnTo>
                  <a:cubicBezTo>
                    <a:pt x="23022" y="2687"/>
                    <a:pt x="23622" y="2087"/>
                    <a:pt x="23622" y="1344"/>
                  </a:cubicBezTo>
                  <a:cubicBezTo>
                    <a:pt x="23622" y="607"/>
                    <a:pt x="23022" y="1"/>
                    <a:pt x="22286"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2"/>
            <p:cNvSpPr/>
            <p:nvPr/>
          </p:nvSpPr>
          <p:spPr>
            <a:xfrm>
              <a:off x="740611" y="-1071237"/>
              <a:ext cx="729718" cy="40069"/>
            </a:xfrm>
            <a:custGeom>
              <a:avLst/>
              <a:gdLst/>
              <a:ahLst/>
              <a:cxnLst/>
              <a:rect l="l" t="t" r="r" b="b"/>
              <a:pathLst>
                <a:path w="15425" h="847" extrusionOk="0">
                  <a:moveTo>
                    <a:pt x="427" y="0"/>
                  </a:moveTo>
                  <a:cubicBezTo>
                    <a:pt x="188" y="0"/>
                    <a:pt x="0" y="189"/>
                    <a:pt x="0" y="420"/>
                  </a:cubicBezTo>
                  <a:cubicBezTo>
                    <a:pt x="0" y="657"/>
                    <a:pt x="188" y="846"/>
                    <a:pt x="427" y="846"/>
                  </a:cubicBezTo>
                  <a:lnTo>
                    <a:pt x="14998" y="846"/>
                  </a:lnTo>
                  <a:cubicBezTo>
                    <a:pt x="15237" y="846"/>
                    <a:pt x="15424" y="657"/>
                    <a:pt x="15424" y="420"/>
                  </a:cubicBezTo>
                  <a:cubicBezTo>
                    <a:pt x="15424" y="189"/>
                    <a:pt x="15237" y="0"/>
                    <a:pt x="14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2"/>
            <p:cNvSpPr/>
            <p:nvPr/>
          </p:nvSpPr>
          <p:spPr>
            <a:xfrm>
              <a:off x="494991" y="-1071237"/>
              <a:ext cx="202287" cy="40069"/>
            </a:xfrm>
            <a:custGeom>
              <a:avLst/>
              <a:gdLst/>
              <a:ahLst/>
              <a:cxnLst/>
              <a:rect l="l" t="t" r="r" b="b"/>
              <a:pathLst>
                <a:path w="4276" h="847" extrusionOk="0">
                  <a:moveTo>
                    <a:pt x="427" y="0"/>
                  </a:moveTo>
                  <a:cubicBezTo>
                    <a:pt x="188" y="0"/>
                    <a:pt x="0" y="189"/>
                    <a:pt x="0" y="420"/>
                  </a:cubicBezTo>
                  <a:cubicBezTo>
                    <a:pt x="0" y="657"/>
                    <a:pt x="188" y="846"/>
                    <a:pt x="427" y="846"/>
                  </a:cubicBezTo>
                  <a:lnTo>
                    <a:pt x="3849" y="846"/>
                  </a:lnTo>
                  <a:cubicBezTo>
                    <a:pt x="4087" y="846"/>
                    <a:pt x="4276" y="657"/>
                    <a:pt x="4276" y="420"/>
                  </a:cubicBezTo>
                  <a:cubicBezTo>
                    <a:pt x="4276" y="189"/>
                    <a:pt x="4087" y="0"/>
                    <a:pt x="3849"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2"/>
            <p:cNvSpPr/>
            <p:nvPr/>
          </p:nvSpPr>
          <p:spPr>
            <a:xfrm>
              <a:off x="535959" y="-315594"/>
              <a:ext cx="254893" cy="27344"/>
            </a:xfrm>
            <a:custGeom>
              <a:avLst/>
              <a:gdLst/>
              <a:ahLst/>
              <a:cxnLst/>
              <a:rect l="l" t="t" r="r" b="b"/>
              <a:pathLst>
                <a:path w="5388" h="578" extrusionOk="0">
                  <a:moveTo>
                    <a:pt x="290" y="1"/>
                  </a:moveTo>
                  <a:cubicBezTo>
                    <a:pt x="131" y="1"/>
                    <a:pt x="1" y="131"/>
                    <a:pt x="1" y="290"/>
                  </a:cubicBezTo>
                  <a:cubicBezTo>
                    <a:pt x="1" y="448"/>
                    <a:pt x="131" y="578"/>
                    <a:pt x="290" y="578"/>
                  </a:cubicBezTo>
                  <a:lnTo>
                    <a:pt x="5099" y="578"/>
                  </a:lnTo>
                  <a:cubicBezTo>
                    <a:pt x="5257" y="578"/>
                    <a:pt x="5387" y="448"/>
                    <a:pt x="5387" y="290"/>
                  </a:cubicBezTo>
                  <a:cubicBezTo>
                    <a:pt x="5387" y="131"/>
                    <a:pt x="5257" y="1"/>
                    <a:pt x="5099"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p:nvPr/>
          </p:nvSpPr>
          <p:spPr>
            <a:xfrm>
              <a:off x="850980" y="-315594"/>
              <a:ext cx="254846" cy="27344"/>
            </a:xfrm>
            <a:custGeom>
              <a:avLst/>
              <a:gdLst/>
              <a:ahLst/>
              <a:cxnLst/>
              <a:rect l="l" t="t" r="r" b="b"/>
              <a:pathLst>
                <a:path w="5387" h="578" extrusionOk="0">
                  <a:moveTo>
                    <a:pt x="288" y="1"/>
                  </a:moveTo>
                  <a:cubicBezTo>
                    <a:pt x="130" y="1"/>
                    <a:pt x="0" y="131"/>
                    <a:pt x="0" y="290"/>
                  </a:cubicBezTo>
                  <a:cubicBezTo>
                    <a:pt x="0" y="448"/>
                    <a:pt x="130" y="578"/>
                    <a:pt x="288" y="578"/>
                  </a:cubicBezTo>
                  <a:lnTo>
                    <a:pt x="5106" y="578"/>
                  </a:lnTo>
                  <a:cubicBezTo>
                    <a:pt x="5263" y="578"/>
                    <a:pt x="5386" y="448"/>
                    <a:pt x="5386" y="290"/>
                  </a:cubicBezTo>
                  <a:cubicBezTo>
                    <a:pt x="5386" y="131"/>
                    <a:pt x="5263" y="1"/>
                    <a:pt x="5106"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2"/>
            <p:cNvSpPr/>
            <p:nvPr/>
          </p:nvSpPr>
          <p:spPr>
            <a:xfrm>
              <a:off x="1174468" y="-315594"/>
              <a:ext cx="254846" cy="27344"/>
            </a:xfrm>
            <a:custGeom>
              <a:avLst/>
              <a:gdLst/>
              <a:ahLst/>
              <a:cxnLst/>
              <a:rect l="l" t="t" r="r" b="b"/>
              <a:pathLst>
                <a:path w="5387" h="578" extrusionOk="0">
                  <a:moveTo>
                    <a:pt x="288" y="1"/>
                  </a:moveTo>
                  <a:cubicBezTo>
                    <a:pt x="131" y="1"/>
                    <a:pt x="1" y="131"/>
                    <a:pt x="1" y="290"/>
                  </a:cubicBezTo>
                  <a:cubicBezTo>
                    <a:pt x="1" y="448"/>
                    <a:pt x="131" y="578"/>
                    <a:pt x="288" y="578"/>
                  </a:cubicBezTo>
                  <a:lnTo>
                    <a:pt x="5097" y="578"/>
                  </a:lnTo>
                  <a:cubicBezTo>
                    <a:pt x="5257" y="578"/>
                    <a:pt x="5387" y="448"/>
                    <a:pt x="5387" y="290"/>
                  </a:cubicBezTo>
                  <a:cubicBezTo>
                    <a:pt x="5387" y="131"/>
                    <a:pt x="5257" y="1"/>
                    <a:pt x="50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2"/>
            <p:cNvSpPr/>
            <p:nvPr/>
          </p:nvSpPr>
          <p:spPr>
            <a:xfrm>
              <a:off x="535959" y="-260575"/>
              <a:ext cx="254893" cy="27344"/>
            </a:xfrm>
            <a:custGeom>
              <a:avLst/>
              <a:gdLst/>
              <a:ahLst/>
              <a:cxnLst/>
              <a:rect l="l" t="t" r="r" b="b"/>
              <a:pathLst>
                <a:path w="5388" h="578" extrusionOk="0">
                  <a:moveTo>
                    <a:pt x="290" y="0"/>
                  </a:moveTo>
                  <a:cubicBezTo>
                    <a:pt x="131" y="0"/>
                    <a:pt x="1" y="130"/>
                    <a:pt x="1" y="288"/>
                  </a:cubicBezTo>
                  <a:cubicBezTo>
                    <a:pt x="1" y="448"/>
                    <a:pt x="131" y="578"/>
                    <a:pt x="290" y="578"/>
                  </a:cubicBezTo>
                  <a:lnTo>
                    <a:pt x="5099" y="578"/>
                  </a:lnTo>
                  <a:cubicBezTo>
                    <a:pt x="5257" y="578"/>
                    <a:pt x="5387" y="448"/>
                    <a:pt x="5387" y="288"/>
                  </a:cubicBezTo>
                  <a:cubicBezTo>
                    <a:pt x="5387" y="130"/>
                    <a:pt x="5257" y="0"/>
                    <a:pt x="5099"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2"/>
            <p:cNvSpPr/>
            <p:nvPr/>
          </p:nvSpPr>
          <p:spPr>
            <a:xfrm>
              <a:off x="850980" y="-260575"/>
              <a:ext cx="254846" cy="27344"/>
            </a:xfrm>
            <a:custGeom>
              <a:avLst/>
              <a:gdLst/>
              <a:ahLst/>
              <a:cxnLst/>
              <a:rect l="l" t="t" r="r" b="b"/>
              <a:pathLst>
                <a:path w="5387" h="578" extrusionOk="0">
                  <a:moveTo>
                    <a:pt x="288" y="0"/>
                  </a:moveTo>
                  <a:cubicBezTo>
                    <a:pt x="130" y="0"/>
                    <a:pt x="0" y="130"/>
                    <a:pt x="0" y="288"/>
                  </a:cubicBezTo>
                  <a:cubicBezTo>
                    <a:pt x="0" y="448"/>
                    <a:pt x="130" y="578"/>
                    <a:pt x="288" y="578"/>
                  </a:cubicBezTo>
                  <a:lnTo>
                    <a:pt x="5106" y="578"/>
                  </a:lnTo>
                  <a:cubicBezTo>
                    <a:pt x="5263" y="578"/>
                    <a:pt x="5386" y="448"/>
                    <a:pt x="5386" y="288"/>
                  </a:cubicBezTo>
                  <a:cubicBezTo>
                    <a:pt x="5386" y="130"/>
                    <a:pt x="5263" y="0"/>
                    <a:pt x="510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2"/>
            <p:cNvSpPr/>
            <p:nvPr/>
          </p:nvSpPr>
          <p:spPr>
            <a:xfrm>
              <a:off x="1174468" y="-260575"/>
              <a:ext cx="254846" cy="27344"/>
            </a:xfrm>
            <a:custGeom>
              <a:avLst/>
              <a:gdLst/>
              <a:ahLst/>
              <a:cxnLst/>
              <a:rect l="l" t="t" r="r" b="b"/>
              <a:pathLst>
                <a:path w="5387" h="578" extrusionOk="0">
                  <a:moveTo>
                    <a:pt x="288" y="0"/>
                  </a:moveTo>
                  <a:cubicBezTo>
                    <a:pt x="131" y="0"/>
                    <a:pt x="1" y="130"/>
                    <a:pt x="1" y="288"/>
                  </a:cubicBezTo>
                  <a:cubicBezTo>
                    <a:pt x="1" y="448"/>
                    <a:pt x="131" y="578"/>
                    <a:pt x="288" y="578"/>
                  </a:cubicBezTo>
                  <a:lnTo>
                    <a:pt x="5097" y="578"/>
                  </a:lnTo>
                  <a:cubicBezTo>
                    <a:pt x="5257" y="578"/>
                    <a:pt x="5387" y="448"/>
                    <a:pt x="5387" y="288"/>
                  </a:cubicBezTo>
                  <a:cubicBezTo>
                    <a:pt x="5387" y="130"/>
                    <a:pt x="5257" y="0"/>
                    <a:pt x="5097"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2"/>
            <p:cNvSpPr/>
            <p:nvPr/>
          </p:nvSpPr>
          <p:spPr>
            <a:xfrm>
              <a:off x="417075" y="-1300820"/>
              <a:ext cx="73185" cy="73516"/>
            </a:xfrm>
            <a:custGeom>
              <a:avLst/>
              <a:gdLst/>
              <a:ahLst/>
              <a:cxnLst/>
              <a:rect l="l" t="t" r="r" b="b"/>
              <a:pathLst>
                <a:path w="1547" h="1554" extrusionOk="0">
                  <a:moveTo>
                    <a:pt x="774" y="1"/>
                  </a:moveTo>
                  <a:cubicBezTo>
                    <a:pt x="348" y="1"/>
                    <a:pt x="1" y="348"/>
                    <a:pt x="1" y="774"/>
                  </a:cubicBezTo>
                  <a:cubicBezTo>
                    <a:pt x="1" y="1207"/>
                    <a:pt x="348" y="1554"/>
                    <a:pt x="774" y="1554"/>
                  </a:cubicBezTo>
                  <a:cubicBezTo>
                    <a:pt x="1200" y="1554"/>
                    <a:pt x="1547" y="1207"/>
                    <a:pt x="1547" y="774"/>
                  </a:cubicBezTo>
                  <a:cubicBezTo>
                    <a:pt x="1547" y="348"/>
                    <a:pt x="1200" y="1"/>
                    <a:pt x="774"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p:nvPr/>
          </p:nvSpPr>
          <p:spPr>
            <a:xfrm>
              <a:off x="544853" y="-1300820"/>
              <a:ext cx="73469" cy="73516"/>
            </a:xfrm>
            <a:custGeom>
              <a:avLst/>
              <a:gdLst/>
              <a:ahLst/>
              <a:cxnLst/>
              <a:rect l="l" t="t" r="r" b="b"/>
              <a:pathLst>
                <a:path w="1553" h="1554" extrusionOk="0">
                  <a:moveTo>
                    <a:pt x="773" y="1"/>
                  </a:moveTo>
                  <a:cubicBezTo>
                    <a:pt x="347" y="1"/>
                    <a:pt x="0" y="348"/>
                    <a:pt x="0" y="774"/>
                  </a:cubicBezTo>
                  <a:cubicBezTo>
                    <a:pt x="0" y="1207"/>
                    <a:pt x="347" y="1554"/>
                    <a:pt x="773" y="1554"/>
                  </a:cubicBezTo>
                  <a:cubicBezTo>
                    <a:pt x="1206" y="1554"/>
                    <a:pt x="1553" y="1207"/>
                    <a:pt x="1553" y="774"/>
                  </a:cubicBezTo>
                  <a:cubicBezTo>
                    <a:pt x="1553" y="348"/>
                    <a:pt x="1206" y="1"/>
                    <a:pt x="77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a:off x="672630" y="-1300820"/>
              <a:ext cx="73516" cy="73516"/>
            </a:xfrm>
            <a:custGeom>
              <a:avLst/>
              <a:gdLst/>
              <a:ahLst/>
              <a:cxnLst/>
              <a:rect l="l" t="t" r="r" b="b"/>
              <a:pathLst>
                <a:path w="1554" h="1554" extrusionOk="0">
                  <a:moveTo>
                    <a:pt x="781" y="1"/>
                  </a:moveTo>
                  <a:cubicBezTo>
                    <a:pt x="347" y="1"/>
                    <a:pt x="1" y="348"/>
                    <a:pt x="1" y="774"/>
                  </a:cubicBezTo>
                  <a:cubicBezTo>
                    <a:pt x="1" y="1207"/>
                    <a:pt x="347" y="1554"/>
                    <a:pt x="781" y="1554"/>
                  </a:cubicBezTo>
                  <a:cubicBezTo>
                    <a:pt x="1207" y="1554"/>
                    <a:pt x="1554" y="1207"/>
                    <a:pt x="1554" y="774"/>
                  </a:cubicBezTo>
                  <a:cubicBezTo>
                    <a:pt x="1554" y="348"/>
                    <a:pt x="1207" y="1"/>
                    <a:pt x="781"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2"/>
            <p:cNvSpPr/>
            <p:nvPr/>
          </p:nvSpPr>
          <p:spPr>
            <a:xfrm>
              <a:off x="483022" y="27669"/>
              <a:ext cx="213215" cy="103272"/>
            </a:xfrm>
            <a:custGeom>
              <a:avLst/>
              <a:gdLst/>
              <a:ahLst/>
              <a:cxnLst/>
              <a:rect l="l" t="t" r="r" b="b"/>
              <a:pathLst>
                <a:path w="4507" h="2183" extrusionOk="0">
                  <a:moveTo>
                    <a:pt x="434" y="1"/>
                  </a:moveTo>
                  <a:cubicBezTo>
                    <a:pt x="196" y="1"/>
                    <a:pt x="0" y="197"/>
                    <a:pt x="0" y="434"/>
                  </a:cubicBezTo>
                  <a:lnTo>
                    <a:pt x="0" y="1749"/>
                  </a:lnTo>
                  <a:cubicBezTo>
                    <a:pt x="0" y="1987"/>
                    <a:pt x="196" y="2183"/>
                    <a:pt x="434"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2"/>
            <p:cNvSpPr/>
            <p:nvPr/>
          </p:nvSpPr>
          <p:spPr>
            <a:xfrm>
              <a:off x="483731" y="-30046"/>
              <a:ext cx="212174" cy="27013"/>
            </a:xfrm>
            <a:custGeom>
              <a:avLst/>
              <a:gdLst/>
              <a:ahLst/>
              <a:cxnLst/>
              <a:rect l="l" t="t" r="r" b="b"/>
              <a:pathLst>
                <a:path w="4485" h="571" extrusionOk="0">
                  <a:moveTo>
                    <a:pt x="282" y="1"/>
                  </a:moveTo>
                  <a:cubicBezTo>
                    <a:pt x="122" y="1"/>
                    <a:pt x="1" y="124"/>
                    <a:pt x="1" y="283"/>
                  </a:cubicBezTo>
                  <a:cubicBezTo>
                    <a:pt x="1" y="441"/>
                    <a:pt x="122" y="571"/>
                    <a:pt x="282" y="571"/>
                  </a:cubicBezTo>
                  <a:lnTo>
                    <a:pt x="4195" y="571"/>
                  </a:lnTo>
                  <a:cubicBezTo>
                    <a:pt x="4354" y="571"/>
                    <a:pt x="4484" y="441"/>
                    <a:pt x="4484" y="283"/>
                  </a:cubicBezTo>
                  <a:cubicBezTo>
                    <a:pt x="4484" y="124"/>
                    <a:pt x="4354" y="1"/>
                    <a:pt x="4195"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p:nvPr/>
          </p:nvSpPr>
          <p:spPr>
            <a:xfrm>
              <a:off x="745058" y="27669"/>
              <a:ext cx="213168" cy="103272"/>
            </a:xfrm>
            <a:custGeom>
              <a:avLst/>
              <a:gdLst/>
              <a:ahLst/>
              <a:cxnLst/>
              <a:rect l="l" t="t" r="r" b="b"/>
              <a:pathLst>
                <a:path w="4506" h="2183" extrusionOk="0">
                  <a:moveTo>
                    <a:pt x="433" y="1"/>
                  </a:moveTo>
                  <a:cubicBezTo>
                    <a:pt x="196" y="1"/>
                    <a:pt x="0" y="197"/>
                    <a:pt x="0" y="434"/>
                  </a:cubicBezTo>
                  <a:lnTo>
                    <a:pt x="0" y="1749"/>
                  </a:lnTo>
                  <a:cubicBezTo>
                    <a:pt x="0" y="1987"/>
                    <a:pt x="196" y="2183"/>
                    <a:pt x="433" y="2183"/>
                  </a:cubicBezTo>
                  <a:lnTo>
                    <a:pt x="4073" y="2183"/>
                  </a:lnTo>
                  <a:cubicBezTo>
                    <a:pt x="4312" y="2183"/>
                    <a:pt x="4506" y="1987"/>
                    <a:pt x="4506" y="1749"/>
                  </a:cubicBezTo>
                  <a:lnTo>
                    <a:pt x="4506" y="434"/>
                  </a:lnTo>
                  <a:cubicBezTo>
                    <a:pt x="4506" y="197"/>
                    <a:pt x="4312"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2"/>
            <p:cNvSpPr/>
            <p:nvPr/>
          </p:nvSpPr>
          <p:spPr>
            <a:xfrm>
              <a:off x="745673" y="-30046"/>
              <a:ext cx="212269" cy="27013"/>
            </a:xfrm>
            <a:custGeom>
              <a:avLst/>
              <a:gdLst/>
              <a:ahLst/>
              <a:cxnLst/>
              <a:rect l="l" t="t" r="r" b="b"/>
              <a:pathLst>
                <a:path w="4487" h="571" extrusionOk="0">
                  <a:moveTo>
                    <a:pt x="283" y="1"/>
                  </a:moveTo>
                  <a:cubicBezTo>
                    <a:pt x="124" y="1"/>
                    <a:pt x="1" y="124"/>
                    <a:pt x="1" y="283"/>
                  </a:cubicBezTo>
                  <a:cubicBezTo>
                    <a:pt x="1" y="441"/>
                    <a:pt x="124" y="571"/>
                    <a:pt x="283" y="571"/>
                  </a:cubicBezTo>
                  <a:lnTo>
                    <a:pt x="4197" y="571"/>
                  </a:lnTo>
                  <a:cubicBezTo>
                    <a:pt x="4356" y="571"/>
                    <a:pt x="4486" y="441"/>
                    <a:pt x="4486" y="283"/>
                  </a:cubicBezTo>
                  <a:cubicBezTo>
                    <a:pt x="4486" y="124"/>
                    <a:pt x="4356" y="1"/>
                    <a:pt x="4197"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2"/>
            <p:cNvSpPr/>
            <p:nvPr/>
          </p:nvSpPr>
          <p:spPr>
            <a:xfrm>
              <a:off x="1007047"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7" y="1987"/>
                    <a:pt x="4507" y="1749"/>
                  </a:cubicBezTo>
                  <a:lnTo>
                    <a:pt x="4507" y="434"/>
                  </a:lnTo>
                  <a:cubicBezTo>
                    <a:pt x="4507"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2"/>
            <p:cNvSpPr/>
            <p:nvPr/>
          </p:nvSpPr>
          <p:spPr>
            <a:xfrm>
              <a:off x="1007378" y="-30046"/>
              <a:ext cx="212553" cy="27013"/>
            </a:xfrm>
            <a:custGeom>
              <a:avLst/>
              <a:gdLst/>
              <a:ahLst/>
              <a:cxnLst/>
              <a:rect l="l" t="t" r="r" b="b"/>
              <a:pathLst>
                <a:path w="4493" h="571" extrusionOk="0">
                  <a:moveTo>
                    <a:pt x="290" y="1"/>
                  </a:moveTo>
                  <a:cubicBezTo>
                    <a:pt x="131" y="1"/>
                    <a:pt x="1" y="124"/>
                    <a:pt x="1" y="283"/>
                  </a:cubicBezTo>
                  <a:cubicBezTo>
                    <a:pt x="1" y="441"/>
                    <a:pt x="131"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p:nvPr/>
          </p:nvSpPr>
          <p:spPr>
            <a:xfrm>
              <a:off x="1269083" y="27669"/>
              <a:ext cx="213215" cy="103272"/>
            </a:xfrm>
            <a:custGeom>
              <a:avLst/>
              <a:gdLst/>
              <a:ahLst/>
              <a:cxnLst/>
              <a:rect l="l" t="t" r="r" b="b"/>
              <a:pathLst>
                <a:path w="4507" h="2183" extrusionOk="0">
                  <a:moveTo>
                    <a:pt x="434" y="1"/>
                  </a:moveTo>
                  <a:cubicBezTo>
                    <a:pt x="195" y="1"/>
                    <a:pt x="1" y="197"/>
                    <a:pt x="1" y="434"/>
                  </a:cubicBezTo>
                  <a:lnTo>
                    <a:pt x="1" y="1749"/>
                  </a:lnTo>
                  <a:cubicBezTo>
                    <a:pt x="1" y="1987"/>
                    <a:pt x="195" y="2183"/>
                    <a:pt x="434" y="2183"/>
                  </a:cubicBezTo>
                  <a:lnTo>
                    <a:pt x="4073" y="2183"/>
                  </a:lnTo>
                  <a:cubicBezTo>
                    <a:pt x="4311" y="2183"/>
                    <a:pt x="4506" y="1987"/>
                    <a:pt x="4506" y="1749"/>
                  </a:cubicBezTo>
                  <a:lnTo>
                    <a:pt x="4506" y="434"/>
                  </a:lnTo>
                  <a:cubicBezTo>
                    <a:pt x="4506" y="197"/>
                    <a:pt x="4311" y="1"/>
                    <a:pt x="4073"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2"/>
            <p:cNvSpPr/>
            <p:nvPr/>
          </p:nvSpPr>
          <p:spPr>
            <a:xfrm>
              <a:off x="1269414" y="-30046"/>
              <a:ext cx="212553" cy="27013"/>
            </a:xfrm>
            <a:custGeom>
              <a:avLst/>
              <a:gdLst/>
              <a:ahLst/>
              <a:cxnLst/>
              <a:rect l="l" t="t" r="r" b="b"/>
              <a:pathLst>
                <a:path w="4493" h="571" extrusionOk="0">
                  <a:moveTo>
                    <a:pt x="290" y="1"/>
                  </a:moveTo>
                  <a:cubicBezTo>
                    <a:pt x="130" y="1"/>
                    <a:pt x="1" y="124"/>
                    <a:pt x="1" y="283"/>
                  </a:cubicBezTo>
                  <a:cubicBezTo>
                    <a:pt x="1" y="441"/>
                    <a:pt x="130" y="571"/>
                    <a:pt x="290" y="571"/>
                  </a:cubicBezTo>
                  <a:lnTo>
                    <a:pt x="4203" y="571"/>
                  </a:lnTo>
                  <a:cubicBezTo>
                    <a:pt x="4363" y="571"/>
                    <a:pt x="4493" y="441"/>
                    <a:pt x="4493" y="283"/>
                  </a:cubicBezTo>
                  <a:cubicBezTo>
                    <a:pt x="4493" y="124"/>
                    <a:pt x="4363" y="1"/>
                    <a:pt x="4203"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22"/>
          <p:cNvGrpSpPr/>
          <p:nvPr/>
        </p:nvGrpSpPr>
        <p:grpSpPr>
          <a:xfrm>
            <a:off x="7585305" y="2112434"/>
            <a:ext cx="1293773" cy="1195961"/>
            <a:chOff x="8287710" y="819716"/>
            <a:chExt cx="856293" cy="791556"/>
          </a:xfrm>
        </p:grpSpPr>
        <p:sp>
          <p:nvSpPr>
            <p:cNvPr id="275" name="Google Shape;275;p22"/>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2"/>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2"/>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2"/>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2"/>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2"/>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2"/>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2"/>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2"/>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2"/>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2"/>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2"/>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2"/>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2"/>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2"/>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2"/>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2"/>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2"/>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2"/>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2"/>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2"/>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2"/>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2"/>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2"/>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2"/>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2"/>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22"/>
          <p:cNvGrpSpPr/>
          <p:nvPr/>
        </p:nvGrpSpPr>
        <p:grpSpPr>
          <a:xfrm>
            <a:off x="730272" y="2229943"/>
            <a:ext cx="1655354" cy="1427061"/>
            <a:chOff x="1739746" y="-454299"/>
            <a:chExt cx="1008501" cy="869417"/>
          </a:xfrm>
        </p:grpSpPr>
        <p:sp>
          <p:nvSpPr>
            <p:cNvPr id="305" name="Google Shape;305;p22"/>
            <p:cNvSpPr/>
            <p:nvPr/>
          </p:nvSpPr>
          <p:spPr>
            <a:xfrm>
              <a:off x="1739746" y="-454299"/>
              <a:ext cx="1008501" cy="869417"/>
            </a:xfrm>
            <a:custGeom>
              <a:avLst/>
              <a:gdLst/>
              <a:ahLst/>
              <a:cxnLst/>
              <a:rect l="l" t="t" r="r" b="b"/>
              <a:pathLst>
                <a:path w="21318" h="18378" extrusionOk="0">
                  <a:moveTo>
                    <a:pt x="767" y="0"/>
                  </a:moveTo>
                  <a:cubicBezTo>
                    <a:pt x="341" y="0"/>
                    <a:pt x="1" y="347"/>
                    <a:pt x="1" y="766"/>
                  </a:cubicBezTo>
                  <a:lnTo>
                    <a:pt x="1" y="17597"/>
                  </a:lnTo>
                  <a:cubicBezTo>
                    <a:pt x="1" y="18031"/>
                    <a:pt x="347" y="18377"/>
                    <a:pt x="781" y="18377"/>
                  </a:cubicBezTo>
                  <a:lnTo>
                    <a:pt x="20537" y="18377"/>
                  </a:lnTo>
                  <a:cubicBezTo>
                    <a:pt x="20970" y="18377"/>
                    <a:pt x="21317" y="18031"/>
                    <a:pt x="21317" y="17597"/>
                  </a:cubicBezTo>
                  <a:lnTo>
                    <a:pt x="21317" y="766"/>
                  </a:lnTo>
                  <a:cubicBezTo>
                    <a:pt x="21317" y="347"/>
                    <a:pt x="20979" y="0"/>
                    <a:pt x="20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2"/>
            <p:cNvSpPr/>
            <p:nvPr/>
          </p:nvSpPr>
          <p:spPr>
            <a:xfrm>
              <a:off x="1739746" y="-269848"/>
              <a:ext cx="1008501" cy="108334"/>
            </a:xfrm>
            <a:custGeom>
              <a:avLst/>
              <a:gdLst/>
              <a:ahLst/>
              <a:cxnLst/>
              <a:rect l="l" t="t" r="r" b="b"/>
              <a:pathLst>
                <a:path w="21318" h="2290" extrusionOk="0">
                  <a:moveTo>
                    <a:pt x="1" y="1"/>
                  </a:moveTo>
                  <a:lnTo>
                    <a:pt x="1" y="2290"/>
                  </a:lnTo>
                  <a:lnTo>
                    <a:pt x="21317" y="2290"/>
                  </a:lnTo>
                  <a:lnTo>
                    <a:pt x="21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2"/>
            <p:cNvSpPr/>
            <p:nvPr/>
          </p:nvSpPr>
          <p:spPr>
            <a:xfrm>
              <a:off x="1739746" y="-454299"/>
              <a:ext cx="1008501" cy="65616"/>
            </a:xfrm>
            <a:custGeom>
              <a:avLst/>
              <a:gdLst/>
              <a:ahLst/>
              <a:cxnLst/>
              <a:rect l="l" t="t" r="r" b="b"/>
              <a:pathLst>
                <a:path w="21318" h="1387" extrusionOk="0">
                  <a:moveTo>
                    <a:pt x="659" y="0"/>
                  </a:moveTo>
                  <a:cubicBezTo>
                    <a:pt x="297" y="0"/>
                    <a:pt x="1" y="297"/>
                    <a:pt x="1" y="657"/>
                  </a:cubicBezTo>
                  <a:lnTo>
                    <a:pt x="1" y="1387"/>
                  </a:lnTo>
                  <a:lnTo>
                    <a:pt x="21317" y="1387"/>
                  </a:lnTo>
                  <a:lnTo>
                    <a:pt x="21317" y="657"/>
                  </a:lnTo>
                  <a:cubicBezTo>
                    <a:pt x="21317" y="297"/>
                    <a:pt x="21022" y="0"/>
                    <a:pt x="20660" y="0"/>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2"/>
            <p:cNvSpPr/>
            <p:nvPr/>
          </p:nvSpPr>
          <p:spPr>
            <a:xfrm>
              <a:off x="1796846" y="-439208"/>
              <a:ext cx="35197" cy="35528"/>
            </a:xfrm>
            <a:custGeom>
              <a:avLst/>
              <a:gdLst/>
              <a:ahLst/>
              <a:cxnLst/>
              <a:rect l="l" t="t" r="r" b="b"/>
              <a:pathLst>
                <a:path w="744" h="751" extrusionOk="0">
                  <a:moveTo>
                    <a:pt x="376" y="0"/>
                  </a:moveTo>
                  <a:cubicBezTo>
                    <a:pt x="166" y="0"/>
                    <a:pt x="0" y="174"/>
                    <a:pt x="0" y="375"/>
                  </a:cubicBezTo>
                  <a:cubicBezTo>
                    <a:pt x="0" y="584"/>
                    <a:pt x="166" y="751"/>
                    <a:pt x="376" y="751"/>
                  </a:cubicBezTo>
                  <a:cubicBezTo>
                    <a:pt x="579" y="751"/>
                    <a:pt x="744" y="584"/>
                    <a:pt x="744" y="375"/>
                  </a:cubicBezTo>
                  <a:cubicBezTo>
                    <a:pt x="744" y="174"/>
                    <a:pt x="579" y="0"/>
                    <a:pt x="376"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2"/>
            <p:cNvSpPr/>
            <p:nvPr/>
          </p:nvSpPr>
          <p:spPr>
            <a:xfrm>
              <a:off x="1858298" y="-439208"/>
              <a:ext cx="35623" cy="35528"/>
            </a:xfrm>
            <a:custGeom>
              <a:avLst/>
              <a:gdLst/>
              <a:ahLst/>
              <a:cxnLst/>
              <a:rect l="l" t="t" r="r" b="b"/>
              <a:pathLst>
                <a:path w="753" h="751" extrusionOk="0">
                  <a:moveTo>
                    <a:pt x="377" y="0"/>
                  </a:moveTo>
                  <a:cubicBezTo>
                    <a:pt x="167" y="0"/>
                    <a:pt x="1" y="174"/>
                    <a:pt x="1" y="375"/>
                  </a:cubicBezTo>
                  <a:cubicBezTo>
                    <a:pt x="1" y="584"/>
                    <a:pt x="167" y="751"/>
                    <a:pt x="377" y="751"/>
                  </a:cubicBezTo>
                  <a:cubicBezTo>
                    <a:pt x="587" y="751"/>
                    <a:pt x="753" y="584"/>
                    <a:pt x="753" y="375"/>
                  </a:cubicBezTo>
                  <a:cubicBezTo>
                    <a:pt x="753" y="174"/>
                    <a:pt x="587" y="0"/>
                    <a:pt x="377"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2"/>
            <p:cNvSpPr/>
            <p:nvPr/>
          </p:nvSpPr>
          <p:spPr>
            <a:xfrm>
              <a:off x="1920129" y="-439208"/>
              <a:ext cx="35291" cy="35528"/>
            </a:xfrm>
            <a:custGeom>
              <a:avLst/>
              <a:gdLst/>
              <a:ahLst/>
              <a:cxnLst/>
              <a:rect l="l" t="t" r="r" b="b"/>
              <a:pathLst>
                <a:path w="746" h="751" extrusionOk="0">
                  <a:moveTo>
                    <a:pt x="370" y="0"/>
                  </a:moveTo>
                  <a:cubicBezTo>
                    <a:pt x="167" y="0"/>
                    <a:pt x="1" y="174"/>
                    <a:pt x="1" y="375"/>
                  </a:cubicBezTo>
                  <a:cubicBezTo>
                    <a:pt x="1" y="584"/>
                    <a:pt x="167" y="751"/>
                    <a:pt x="370" y="751"/>
                  </a:cubicBezTo>
                  <a:cubicBezTo>
                    <a:pt x="579" y="751"/>
                    <a:pt x="746" y="584"/>
                    <a:pt x="746" y="375"/>
                  </a:cubicBezTo>
                  <a:cubicBezTo>
                    <a:pt x="746" y="174"/>
                    <a:pt x="579" y="0"/>
                    <a:pt x="370" y="0"/>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2"/>
            <p:cNvSpPr/>
            <p:nvPr/>
          </p:nvSpPr>
          <p:spPr>
            <a:xfrm>
              <a:off x="1934889" y="-244917"/>
              <a:ext cx="585194" cy="57431"/>
            </a:xfrm>
            <a:custGeom>
              <a:avLst/>
              <a:gdLst/>
              <a:ahLst/>
              <a:cxnLst/>
              <a:rect l="l" t="t" r="r" b="b"/>
              <a:pathLst>
                <a:path w="12370" h="1214" extrusionOk="0">
                  <a:moveTo>
                    <a:pt x="0" y="0"/>
                  </a:moveTo>
                  <a:lnTo>
                    <a:pt x="0" y="1214"/>
                  </a:lnTo>
                  <a:lnTo>
                    <a:pt x="12369" y="1214"/>
                  </a:lnTo>
                  <a:lnTo>
                    <a:pt x="12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2443208" y="-244917"/>
              <a:ext cx="76875" cy="57431"/>
            </a:xfrm>
            <a:custGeom>
              <a:avLst/>
              <a:gdLst/>
              <a:ahLst/>
              <a:cxnLst/>
              <a:rect l="l" t="t" r="r" b="b"/>
              <a:pathLst>
                <a:path w="1625" h="1214" extrusionOk="0">
                  <a:moveTo>
                    <a:pt x="0" y="0"/>
                  </a:moveTo>
                  <a:lnTo>
                    <a:pt x="0" y="1214"/>
                  </a:lnTo>
                  <a:lnTo>
                    <a:pt x="1624" y="1214"/>
                  </a:lnTo>
                  <a:lnTo>
                    <a:pt x="1624"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2467051" y="-230582"/>
              <a:ext cx="29094" cy="28763"/>
            </a:xfrm>
            <a:custGeom>
              <a:avLst/>
              <a:gdLst/>
              <a:ahLst/>
              <a:cxnLst/>
              <a:rect l="l" t="t" r="r" b="b"/>
              <a:pathLst>
                <a:path w="615" h="608" extrusionOk="0">
                  <a:moveTo>
                    <a:pt x="304" y="1"/>
                  </a:moveTo>
                  <a:cubicBezTo>
                    <a:pt x="137" y="1"/>
                    <a:pt x="1" y="139"/>
                    <a:pt x="1" y="304"/>
                  </a:cubicBezTo>
                  <a:cubicBezTo>
                    <a:pt x="1" y="470"/>
                    <a:pt x="137" y="607"/>
                    <a:pt x="304" y="607"/>
                  </a:cubicBezTo>
                  <a:cubicBezTo>
                    <a:pt x="477" y="607"/>
                    <a:pt x="614" y="470"/>
                    <a:pt x="614" y="304"/>
                  </a:cubicBezTo>
                  <a:cubicBezTo>
                    <a:pt x="614" y="139"/>
                    <a:pt x="477" y="1"/>
                    <a:pt x="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1790033" y="-350081"/>
              <a:ext cx="41678" cy="41678"/>
            </a:xfrm>
            <a:custGeom>
              <a:avLst/>
              <a:gdLst/>
              <a:ahLst/>
              <a:cxnLst/>
              <a:rect l="l" t="t" r="r" b="b"/>
              <a:pathLst>
                <a:path w="881" h="881" extrusionOk="0">
                  <a:moveTo>
                    <a:pt x="440" y="0"/>
                  </a:moveTo>
                  <a:cubicBezTo>
                    <a:pt x="194" y="0"/>
                    <a:pt x="0" y="196"/>
                    <a:pt x="0" y="440"/>
                  </a:cubicBezTo>
                  <a:cubicBezTo>
                    <a:pt x="0" y="686"/>
                    <a:pt x="194" y="880"/>
                    <a:pt x="440" y="880"/>
                  </a:cubicBezTo>
                  <a:cubicBezTo>
                    <a:pt x="687" y="880"/>
                    <a:pt x="881" y="686"/>
                    <a:pt x="881" y="440"/>
                  </a:cubicBezTo>
                  <a:cubicBezTo>
                    <a:pt x="881" y="196"/>
                    <a:pt x="687" y="0"/>
                    <a:pt x="440"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1869936" y="-350081"/>
              <a:ext cx="458126" cy="41678"/>
            </a:xfrm>
            <a:custGeom>
              <a:avLst/>
              <a:gdLst/>
              <a:ahLst/>
              <a:cxnLst/>
              <a:rect l="l" t="t" r="r" b="b"/>
              <a:pathLst>
                <a:path w="9684" h="881" extrusionOk="0">
                  <a:moveTo>
                    <a:pt x="441" y="0"/>
                  </a:moveTo>
                  <a:cubicBezTo>
                    <a:pt x="195" y="0"/>
                    <a:pt x="1" y="196"/>
                    <a:pt x="1" y="440"/>
                  </a:cubicBezTo>
                  <a:cubicBezTo>
                    <a:pt x="1" y="686"/>
                    <a:pt x="195" y="880"/>
                    <a:pt x="441" y="880"/>
                  </a:cubicBezTo>
                  <a:lnTo>
                    <a:pt x="9243" y="880"/>
                  </a:lnTo>
                  <a:cubicBezTo>
                    <a:pt x="9489" y="880"/>
                    <a:pt x="9683" y="686"/>
                    <a:pt x="9683" y="440"/>
                  </a:cubicBezTo>
                  <a:cubicBezTo>
                    <a:pt x="9683" y="196"/>
                    <a:pt x="9489" y="0"/>
                    <a:pt x="9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1966632" y="-112692"/>
              <a:ext cx="525823" cy="192068"/>
            </a:xfrm>
            <a:custGeom>
              <a:avLst/>
              <a:gdLst/>
              <a:ahLst/>
              <a:cxnLst/>
              <a:rect l="l" t="t" r="r" b="b"/>
              <a:pathLst>
                <a:path w="11115" h="4060" extrusionOk="0">
                  <a:moveTo>
                    <a:pt x="361" y="1"/>
                  </a:moveTo>
                  <a:cubicBezTo>
                    <a:pt x="160" y="1"/>
                    <a:pt x="0" y="160"/>
                    <a:pt x="0" y="354"/>
                  </a:cubicBezTo>
                  <a:lnTo>
                    <a:pt x="0" y="3697"/>
                  </a:lnTo>
                  <a:cubicBezTo>
                    <a:pt x="0" y="3900"/>
                    <a:pt x="160" y="4060"/>
                    <a:pt x="361" y="4060"/>
                  </a:cubicBezTo>
                  <a:lnTo>
                    <a:pt x="10759" y="4060"/>
                  </a:lnTo>
                  <a:cubicBezTo>
                    <a:pt x="10955" y="4060"/>
                    <a:pt x="11114" y="3900"/>
                    <a:pt x="11114" y="3697"/>
                  </a:cubicBezTo>
                  <a:lnTo>
                    <a:pt x="11114" y="354"/>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2011385" y="-41589"/>
              <a:ext cx="436270" cy="98400"/>
            </a:xfrm>
            <a:custGeom>
              <a:avLst/>
              <a:gdLst/>
              <a:ahLst/>
              <a:cxnLst/>
              <a:rect l="l" t="t" r="r" b="b"/>
              <a:pathLst>
                <a:path w="9222" h="2080" extrusionOk="0">
                  <a:moveTo>
                    <a:pt x="340" y="0"/>
                  </a:moveTo>
                  <a:cubicBezTo>
                    <a:pt x="151" y="0"/>
                    <a:pt x="0" y="151"/>
                    <a:pt x="0" y="338"/>
                  </a:cubicBezTo>
                  <a:lnTo>
                    <a:pt x="0" y="1747"/>
                  </a:lnTo>
                  <a:cubicBezTo>
                    <a:pt x="0" y="1934"/>
                    <a:pt x="151" y="2080"/>
                    <a:pt x="340" y="2080"/>
                  </a:cubicBezTo>
                  <a:lnTo>
                    <a:pt x="8889" y="2080"/>
                  </a:lnTo>
                  <a:cubicBezTo>
                    <a:pt x="9069" y="2080"/>
                    <a:pt x="9222" y="1934"/>
                    <a:pt x="9222" y="1747"/>
                  </a:cubicBezTo>
                  <a:lnTo>
                    <a:pt x="9222" y="338"/>
                  </a:lnTo>
                  <a:cubicBezTo>
                    <a:pt x="9222" y="151"/>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2011385" y="-90458"/>
              <a:ext cx="436270" cy="21194"/>
            </a:xfrm>
            <a:custGeom>
              <a:avLst/>
              <a:gdLst/>
              <a:ahLst/>
              <a:cxnLst/>
              <a:rect l="l" t="t" r="r" b="b"/>
              <a:pathLst>
                <a:path w="9222" h="448" extrusionOk="0">
                  <a:moveTo>
                    <a:pt x="224" y="0"/>
                  </a:moveTo>
                  <a:cubicBezTo>
                    <a:pt x="101" y="0"/>
                    <a:pt x="0" y="101"/>
                    <a:pt x="0" y="224"/>
                  </a:cubicBezTo>
                  <a:cubicBezTo>
                    <a:pt x="0" y="347"/>
                    <a:pt x="101" y="448"/>
                    <a:pt x="224" y="448"/>
                  </a:cubicBezTo>
                  <a:lnTo>
                    <a:pt x="8998" y="448"/>
                  </a:lnTo>
                  <a:cubicBezTo>
                    <a:pt x="9120" y="448"/>
                    <a:pt x="9222" y="347"/>
                    <a:pt x="9222" y="224"/>
                  </a:cubicBezTo>
                  <a:cubicBezTo>
                    <a:pt x="9222" y="101"/>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1966632" y="127772"/>
              <a:ext cx="525823" cy="192068"/>
            </a:xfrm>
            <a:custGeom>
              <a:avLst/>
              <a:gdLst/>
              <a:ahLst/>
              <a:cxnLst/>
              <a:rect l="l" t="t" r="r" b="b"/>
              <a:pathLst>
                <a:path w="11115" h="4060" extrusionOk="0">
                  <a:moveTo>
                    <a:pt x="361" y="1"/>
                  </a:moveTo>
                  <a:cubicBezTo>
                    <a:pt x="160" y="1"/>
                    <a:pt x="0" y="160"/>
                    <a:pt x="0" y="363"/>
                  </a:cubicBezTo>
                  <a:lnTo>
                    <a:pt x="0" y="3706"/>
                  </a:lnTo>
                  <a:cubicBezTo>
                    <a:pt x="0" y="3900"/>
                    <a:pt x="160" y="4060"/>
                    <a:pt x="361" y="4060"/>
                  </a:cubicBezTo>
                  <a:lnTo>
                    <a:pt x="10759" y="4060"/>
                  </a:lnTo>
                  <a:cubicBezTo>
                    <a:pt x="10955" y="4060"/>
                    <a:pt x="11114" y="3900"/>
                    <a:pt x="11114" y="3706"/>
                  </a:cubicBezTo>
                  <a:lnTo>
                    <a:pt x="11114" y="363"/>
                  </a:lnTo>
                  <a:cubicBezTo>
                    <a:pt x="11114" y="160"/>
                    <a:pt x="10955" y="1"/>
                    <a:pt x="107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2011385" y="199206"/>
              <a:ext cx="436270" cy="98400"/>
            </a:xfrm>
            <a:custGeom>
              <a:avLst/>
              <a:gdLst/>
              <a:ahLst/>
              <a:cxnLst/>
              <a:rect l="l" t="t" r="r" b="b"/>
              <a:pathLst>
                <a:path w="9222" h="2080" extrusionOk="0">
                  <a:moveTo>
                    <a:pt x="340" y="0"/>
                  </a:moveTo>
                  <a:cubicBezTo>
                    <a:pt x="151" y="0"/>
                    <a:pt x="0" y="144"/>
                    <a:pt x="0" y="333"/>
                  </a:cubicBezTo>
                  <a:lnTo>
                    <a:pt x="0" y="1740"/>
                  </a:lnTo>
                  <a:cubicBezTo>
                    <a:pt x="0" y="1929"/>
                    <a:pt x="151" y="2080"/>
                    <a:pt x="340" y="2080"/>
                  </a:cubicBezTo>
                  <a:lnTo>
                    <a:pt x="8889" y="2080"/>
                  </a:lnTo>
                  <a:cubicBezTo>
                    <a:pt x="9069" y="2080"/>
                    <a:pt x="9222" y="1929"/>
                    <a:pt x="9222" y="1740"/>
                  </a:cubicBezTo>
                  <a:lnTo>
                    <a:pt x="9222" y="333"/>
                  </a:lnTo>
                  <a:cubicBezTo>
                    <a:pt x="9222" y="144"/>
                    <a:pt x="9069" y="0"/>
                    <a:pt x="8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2011385" y="150338"/>
              <a:ext cx="436270" cy="20863"/>
            </a:xfrm>
            <a:custGeom>
              <a:avLst/>
              <a:gdLst/>
              <a:ahLst/>
              <a:cxnLst/>
              <a:rect l="l" t="t" r="r" b="b"/>
              <a:pathLst>
                <a:path w="9222" h="441" extrusionOk="0">
                  <a:moveTo>
                    <a:pt x="224" y="0"/>
                  </a:moveTo>
                  <a:cubicBezTo>
                    <a:pt x="101" y="0"/>
                    <a:pt x="0" y="94"/>
                    <a:pt x="0" y="217"/>
                  </a:cubicBezTo>
                  <a:cubicBezTo>
                    <a:pt x="0" y="340"/>
                    <a:pt x="101" y="441"/>
                    <a:pt x="224" y="441"/>
                  </a:cubicBezTo>
                  <a:lnTo>
                    <a:pt x="8998" y="441"/>
                  </a:lnTo>
                  <a:cubicBezTo>
                    <a:pt x="9120" y="441"/>
                    <a:pt x="9222" y="340"/>
                    <a:pt x="9222" y="217"/>
                  </a:cubicBezTo>
                  <a:cubicBezTo>
                    <a:pt x="9222" y="94"/>
                    <a:pt x="9120" y="0"/>
                    <a:pt x="89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2527226" y="-114395"/>
              <a:ext cx="189940" cy="192068"/>
            </a:xfrm>
            <a:custGeom>
              <a:avLst/>
              <a:gdLst/>
              <a:ahLst/>
              <a:cxnLst/>
              <a:rect l="l" t="t" r="r" b="b"/>
              <a:pathLst>
                <a:path w="4015" h="4060" extrusionOk="0">
                  <a:moveTo>
                    <a:pt x="397" y="0"/>
                  </a:moveTo>
                  <a:cubicBezTo>
                    <a:pt x="181" y="0"/>
                    <a:pt x="1" y="181"/>
                    <a:pt x="1" y="397"/>
                  </a:cubicBezTo>
                  <a:lnTo>
                    <a:pt x="1" y="3654"/>
                  </a:lnTo>
                  <a:cubicBezTo>
                    <a:pt x="1" y="3879"/>
                    <a:pt x="181" y="4059"/>
                    <a:pt x="397" y="4059"/>
                  </a:cubicBezTo>
                  <a:lnTo>
                    <a:pt x="3610" y="4059"/>
                  </a:lnTo>
                  <a:cubicBezTo>
                    <a:pt x="3834" y="4059"/>
                    <a:pt x="4014" y="3879"/>
                    <a:pt x="4014" y="3654"/>
                  </a:cubicBezTo>
                  <a:lnTo>
                    <a:pt x="4014" y="397"/>
                  </a:lnTo>
                  <a:cubicBezTo>
                    <a:pt x="4014" y="181"/>
                    <a:pt x="3834" y="0"/>
                    <a:pt x="3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2599276" y="-89795"/>
              <a:ext cx="101143" cy="19869"/>
            </a:xfrm>
            <a:custGeom>
              <a:avLst/>
              <a:gdLst/>
              <a:ahLst/>
              <a:cxnLst/>
              <a:rect l="l" t="t" r="r" b="b"/>
              <a:pathLst>
                <a:path w="2138" h="420" extrusionOk="0">
                  <a:moveTo>
                    <a:pt x="211" y="0"/>
                  </a:moveTo>
                  <a:cubicBezTo>
                    <a:pt x="95" y="0"/>
                    <a:pt x="1" y="94"/>
                    <a:pt x="1" y="210"/>
                  </a:cubicBezTo>
                  <a:cubicBezTo>
                    <a:pt x="1" y="326"/>
                    <a:pt x="95" y="420"/>
                    <a:pt x="211" y="420"/>
                  </a:cubicBezTo>
                  <a:lnTo>
                    <a:pt x="1928" y="420"/>
                  </a:lnTo>
                  <a:cubicBezTo>
                    <a:pt x="2044" y="420"/>
                    <a:pt x="2138" y="326"/>
                    <a:pt x="2138" y="210"/>
                  </a:cubicBezTo>
                  <a:cubicBezTo>
                    <a:pt x="2138" y="94"/>
                    <a:pt x="2044" y="0"/>
                    <a:pt x="1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2562092" y="-43339"/>
              <a:ext cx="138327" cy="47544"/>
            </a:xfrm>
            <a:custGeom>
              <a:avLst/>
              <a:gdLst/>
              <a:ahLst/>
              <a:cxnLst/>
              <a:rect l="l" t="t" r="r" b="b"/>
              <a:pathLst>
                <a:path w="2924" h="1005" extrusionOk="0">
                  <a:moveTo>
                    <a:pt x="274" y="1"/>
                  </a:moveTo>
                  <a:cubicBezTo>
                    <a:pt x="121" y="1"/>
                    <a:pt x="0" y="124"/>
                    <a:pt x="0" y="275"/>
                  </a:cubicBezTo>
                  <a:lnTo>
                    <a:pt x="0" y="731"/>
                  </a:lnTo>
                  <a:cubicBezTo>
                    <a:pt x="0" y="881"/>
                    <a:pt x="121" y="1004"/>
                    <a:pt x="274" y="1004"/>
                  </a:cubicBezTo>
                  <a:lnTo>
                    <a:pt x="2650" y="1004"/>
                  </a:lnTo>
                  <a:cubicBezTo>
                    <a:pt x="2801" y="1004"/>
                    <a:pt x="2924" y="881"/>
                    <a:pt x="2924" y="731"/>
                  </a:cubicBezTo>
                  <a:lnTo>
                    <a:pt x="2924" y="275"/>
                  </a:lnTo>
                  <a:cubicBezTo>
                    <a:pt x="2924" y="124"/>
                    <a:pt x="2801" y="1"/>
                    <a:pt x="26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2543973" y="-97979"/>
              <a:ext cx="36190" cy="36285"/>
            </a:xfrm>
            <a:custGeom>
              <a:avLst/>
              <a:gdLst/>
              <a:ahLst/>
              <a:cxnLst/>
              <a:rect l="l" t="t" r="r" b="b"/>
              <a:pathLst>
                <a:path w="765" h="767" extrusionOk="0">
                  <a:moveTo>
                    <a:pt x="383" y="0"/>
                  </a:moveTo>
                  <a:cubicBezTo>
                    <a:pt x="173" y="0"/>
                    <a:pt x="0" y="173"/>
                    <a:pt x="0" y="383"/>
                  </a:cubicBezTo>
                  <a:cubicBezTo>
                    <a:pt x="0" y="600"/>
                    <a:pt x="173" y="766"/>
                    <a:pt x="383" y="766"/>
                  </a:cubicBezTo>
                  <a:cubicBezTo>
                    <a:pt x="600" y="766"/>
                    <a:pt x="764" y="600"/>
                    <a:pt x="764" y="383"/>
                  </a:cubicBezTo>
                  <a:cubicBezTo>
                    <a:pt x="764" y="173"/>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2527226" y="127772"/>
              <a:ext cx="189940" cy="192068"/>
            </a:xfrm>
            <a:custGeom>
              <a:avLst/>
              <a:gdLst/>
              <a:ahLst/>
              <a:cxnLst/>
              <a:rect l="l" t="t" r="r" b="b"/>
              <a:pathLst>
                <a:path w="4015" h="4060" extrusionOk="0">
                  <a:moveTo>
                    <a:pt x="397" y="1"/>
                  </a:moveTo>
                  <a:cubicBezTo>
                    <a:pt x="181" y="1"/>
                    <a:pt x="1" y="181"/>
                    <a:pt x="1" y="406"/>
                  </a:cubicBezTo>
                  <a:lnTo>
                    <a:pt x="1" y="3663"/>
                  </a:lnTo>
                  <a:cubicBezTo>
                    <a:pt x="1" y="3879"/>
                    <a:pt x="181" y="4060"/>
                    <a:pt x="397" y="4060"/>
                  </a:cubicBezTo>
                  <a:lnTo>
                    <a:pt x="3610" y="4060"/>
                  </a:lnTo>
                  <a:cubicBezTo>
                    <a:pt x="3834" y="4060"/>
                    <a:pt x="4014" y="3879"/>
                    <a:pt x="4014" y="3663"/>
                  </a:cubicBezTo>
                  <a:lnTo>
                    <a:pt x="4014" y="406"/>
                  </a:lnTo>
                  <a:cubicBezTo>
                    <a:pt x="4014" y="181"/>
                    <a:pt x="3834"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2599276" y="152703"/>
              <a:ext cx="101143" cy="19585"/>
            </a:xfrm>
            <a:custGeom>
              <a:avLst/>
              <a:gdLst/>
              <a:ahLst/>
              <a:cxnLst/>
              <a:rect l="l" t="t" r="r" b="b"/>
              <a:pathLst>
                <a:path w="2138" h="414" extrusionOk="0">
                  <a:moveTo>
                    <a:pt x="211" y="1"/>
                  </a:moveTo>
                  <a:cubicBezTo>
                    <a:pt x="95" y="1"/>
                    <a:pt x="1" y="96"/>
                    <a:pt x="1" y="203"/>
                  </a:cubicBezTo>
                  <a:cubicBezTo>
                    <a:pt x="1" y="319"/>
                    <a:pt x="95" y="413"/>
                    <a:pt x="211" y="413"/>
                  </a:cubicBezTo>
                  <a:lnTo>
                    <a:pt x="1928" y="413"/>
                  </a:lnTo>
                  <a:cubicBezTo>
                    <a:pt x="2044" y="413"/>
                    <a:pt x="2138" y="319"/>
                    <a:pt x="2138" y="203"/>
                  </a:cubicBezTo>
                  <a:cubicBezTo>
                    <a:pt x="2138" y="96"/>
                    <a:pt x="2044" y="1"/>
                    <a:pt x="1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2562092" y="198875"/>
              <a:ext cx="138327" cy="47828"/>
            </a:xfrm>
            <a:custGeom>
              <a:avLst/>
              <a:gdLst/>
              <a:ahLst/>
              <a:cxnLst/>
              <a:rect l="l" t="t" r="r" b="b"/>
              <a:pathLst>
                <a:path w="2924" h="1011" extrusionOk="0">
                  <a:moveTo>
                    <a:pt x="274" y="0"/>
                  </a:moveTo>
                  <a:cubicBezTo>
                    <a:pt x="121" y="0"/>
                    <a:pt x="0" y="123"/>
                    <a:pt x="0" y="274"/>
                  </a:cubicBezTo>
                  <a:lnTo>
                    <a:pt x="0" y="737"/>
                  </a:lnTo>
                  <a:cubicBezTo>
                    <a:pt x="0" y="888"/>
                    <a:pt x="121" y="1011"/>
                    <a:pt x="274" y="1011"/>
                  </a:cubicBezTo>
                  <a:lnTo>
                    <a:pt x="2650" y="1011"/>
                  </a:lnTo>
                  <a:cubicBezTo>
                    <a:pt x="2801" y="1011"/>
                    <a:pt x="2924" y="888"/>
                    <a:pt x="2924" y="737"/>
                  </a:cubicBezTo>
                  <a:lnTo>
                    <a:pt x="2924" y="274"/>
                  </a:lnTo>
                  <a:cubicBezTo>
                    <a:pt x="2924" y="123"/>
                    <a:pt x="2801" y="0"/>
                    <a:pt x="2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2543973" y="144188"/>
              <a:ext cx="36190" cy="36616"/>
            </a:xfrm>
            <a:custGeom>
              <a:avLst/>
              <a:gdLst/>
              <a:ahLst/>
              <a:cxnLst/>
              <a:rect l="l" t="t" r="r" b="b"/>
              <a:pathLst>
                <a:path w="765" h="774" extrusionOk="0">
                  <a:moveTo>
                    <a:pt x="383" y="0"/>
                  </a:moveTo>
                  <a:cubicBezTo>
                    <a:pt x="173" y="0"/>
                    <a:pt x="0" y="174"/>
                    <a:pt x="0" y="383"/>
                  </a:cubicBezTo>
                  <a:cubicBezTo>
                    <a:pt x="0" y="600"/>
                    <a:pt x="173" y="773"/>
                    <a:pt x="383" y="773"/>
                  </a:cubicBezTo>
                  <a:cubicBezTo>
                    <a:pt x="600" y="773"/>
                    <a:pt x="764" y="600"/>
                    <a:pt x="764" y="383"/>
                  </a:cubicBezTo>
                  <a:cubicBezTo>
                    <a:pt x="764" y="174"/>
                    <a:pt x="600" y="0"/>
                    <a:pt x="3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1770921" y="-75461"/>
              <a:ext cx="41678" cy="41678"/>
            </a:xfrm>
            <a:custGeom>
              <a:avLst/>
              <a:gdLst/>
              <a:ahLst/>
              <a:cxnLst/>
              <a:rect l="l" t="t" r="r" b="b"/>
              <a:pathLst>
                <a:path w="881" h="881" extrusionOk="0">
                  <a:moveTo>
                    <a:pt x="441" y="1"/>
                  </a:moveTo>
                  <a:cubicBezTo>
                    <a:pt x="201" y="1"/>
                    <a:pt x="0" y="196"/>
                    <a:pt x="0" y="441"/>
                  </a:cubicBezTo>
                  <a:cubicBezTo>
                    <a:pt x="0" y="687"/>
                    <a:pt x="201" y="881"/>
                    <a:pt x="441" y="881"/>
                  </a:cubicBezTo>
                  <a:cubicBezTo>
                    <a:pt x="685" y="881"/>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1770921" y="35901"/>
              <a:ext cx="41678" cy="42104"/>
            </a:xfrm>
            <a:custGeom>
              <a:avLst/>
              <a:gdLst/>
              <a:ahLst/>
              <a:cxnLst/>
              <a:rect l="l" t="t" r="r" b="b"/>
              <a:pathLst>
                <a:path w="881" h="890" extrusionOk="0">
                  <a:moveTo>
                    <a:pt x="441" y="0"/>
                  </a:moveTo>
                  <a:cubicBezTo>
                    <a:pt x="201" y="0"/>
                    <a:pt x="0" y="203"/>
                    <a:pt x="0" y="442"/>
                  </a:cubicBezTo>
                  <a:cubicBezTo>
                    <a:pt x="0" y="686"/>
                    <a:pt x="201" y="889"/>
                    <a:pt x="441" y="889"/>
                  </a:cubicBezTo>
                  <a:cubicBezTo>
                    <a:pt x="685" y="889"/>
                    <a:pt x="881" y="686"/>
                    <a:pt x="881" y="442"/>
                  </a:cubicBezTo>
                  <a:cubicBezTo>
                    <a:pt x="881" y="203"/>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1770921" y="147641"/>
              <a:ext cx="41678" cy="41678"/>
            </a:xfrm>
            <a:custGeom>
              <a:avLst/>
              <a:gdLst/>
              <a:ahLst/>
              <a:cxnLst/>
              <a:rect l="l" t="t" r="r" b="b"/>
              <a:pathLst>
                <a:path w="881" h="881" extrusionOk="0">
                  <a:moveTo>
                    <a:pt x="441" y="0"/>
                  </a:moveTo>
                  <a:cubicBezTo>
                    <a:pt x="201" y="0"/>
                    <a:pt x="0" y="194"/>
                    <a:pt x="0" y="440"/>
                  </a:cubicBezTo>
                  <a:cubicBezTo>
                    <a:pt x="0" y="680"/>
                    <a:pt x="201" y="881"/>
                    <a:pt x="441" y="881"/>
                  </a:cubicBezTo>
                  <a:cubicBezTo>
                    <a:pt x="685" y="881"/>
                    <a:pt x="881" y="680"/>
                    <a:pt x="881" y="440"/>
                  </a:cubicBezTo>
                  <a:cubicBezTo>
                    <a:pt x="881" y="194"/>
                    <a:pt x="685" y="0"/>
                    <a:pt x="441"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1770921" y="258956"/>
              <a:ext cx="41678" cy="41773"/>
            </a:xfrm>
            <a:custGeom>
              <a:avLst/>
              <a:gdLst/>
              <a:ahLst/>
              <a:cxnLst/>
              <a:rect l="l" t="t" r="r" b="b"/>
              <a:pathLst>
                <a:path w="881" h="883" extrusionOk="0">
                  <a:moveTo>
                    <a:pt x="441" y="1"/>
                  </a:moveTo>
                  <a:cubicBezTo>
                    <a:pt x="201" y="1"/>
                    <a:pt x="0" y="196"/>
                    <a:pt x="0" y="441"/>
                  </a:cubicBezTo>
                  <a:cubicBezTo>
                    <a:pt x="0" y="687"/>
                    <a:pt x="201" y="883"/>
                    <a:pt x="441" y="883"/>
                  </a:cubicBezTo>
                  <a:cubicBezTo>
                    <a:pt x="685" y="883"/>
                    <a:pt x="881" y="687"/>
                    <a:pt x="881" y="441"/>
                  </a:cubicBezTo>
                  <a:cubicBezTo>
                    <a:pt x="881" y="196"/>
                    <a:pt x="685" y="1"/>
                    <a:pt x="441"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1829630" y="-69311"/>
              <a:ext cx="103272" cy="27770"/>
            </a:xfrm>
            <a:custGeom>
              <a:avLst/>
              <a:gdLst/>
              <a:ahLst/>
              <a:cxnLst/>
              <a:rect l="l" t="t" r="r" b="b"/>
              <a:pathLst>
                <a:path w="2183" h="587" extrusionOk="0">
                  <a:moveTo>
                    <a:pt x="297" y="1"/>
                  </a:moveTo>
                  <a:cubicBezTo>
                    <a:pt x="130" y="1"/>
                    <a:pt x="0" y="131"/>
                    <a:pt x="0" y="297"/>
                  </a:cubicBezTo>
                  <a:cubicBezTo>
                    <a:pt x="0" y="456"/>
                    <a:pt x="130" y="586"/>
                    <a:pt x="297" y="586"/>
                  </a:cubicBezTo>
                  <a:lnTo>
                    <a:pt x="1886" y="586"/>
                  </a:lnTo>
                  <a:cubicBezTo>
                    <a:pt x="2052" y="586"/>
                    <a:pt x="2182" y="456"/>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1829630" y="43092"/>
              <a:ext cx="103272" cy="27675"/>
            </a:xfrm>
            <a:custGeom>
              <a:avLst/>
              <a:gdLst/>
              <a:ahLst/>
              <a:cxnLst/>
              <a:rect l="l" t="t" r="r" b="b"/>
              <a:pathLst>
                <a:path w="2183" h="585" extrusionOk="0">
                  <a:moveTo>
                    <a:pt x="297" y="1"/>
                  </a:moveTo>
                  <a:cubicBezTo>
                    <a:pt x="130" y="1"/>
                    <a:pt x="0" y="131"/>
                    <a:pt x="0" y="290"/>
                  </a:cubicBezTo>
                  <a:cubicBezTo>
                    <a:pt x="0" y="455"/>
                    <a:pt x="130" y="585"/>
                    <a:pt x="297" y="585"/>
                  </a:cubicBezTo>
                  <a:lnTo>
                    <a:pt x="1886" y="585"/>
                  </a:lnTo>
                  <a:cubicBezTo>
                    <a:pt x="2052" y="585"/>
                    <a:pt x="2182" y="455"/>
                    <a:pt x="2182" y="290"/>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p:nvPr/>
          </p:nvSpPr>
          <p:spPr>
            <a:xfrm>
              <a:off x="1829630" y="155163"/>
              <a:ext cx="103272" cy="28006"/>
            </a:xfrm>
            <a:custGeom>
              <a:avLst/>
              <a:gdLst/>
              <a:ahLst/>
              <a:cxnLst/>
              <a:rect l="l" t="t" r="r" b="b"/>
              <a:pathLst>
                <a:path w="2183" h="592" extrusionOk="0">
                  <a:moveTo>
                    <a:pt x="297" y="1"/>
                  </a:moveTo>
                  <a:cubicBezTo>
                    <a:pt x="130" y="1"/>
                    <a:pt x="0" y="138"/>
                    <a:pt x="0" y="295"/>
                  </a:cubicBezTo>
                  <a:cubicBezTo>
                    <a:pt x="0" y="462"/>
                    <a:pt x="130" y="592"/>
                    <a:pt x="297" y="592"/>
                  </a:cubicBezTo>
                  <a:lnTo>
                    <a:pt x="1886" y="592"/>
                  </a:lnTo>
                  <a:cubicBezTo>
                    <a:pt x="2052" y="592"/>
                    <a:pt x="2182" y="462"/>
                    <a:pt x="2182" y="295"/>
                  </a:cubicBezTo>
                  <a:cubicBezTo>
                    <a:pt x="2182" y="138"/>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1829630" y="267471"/>
              <a:ext cx="103272" cy="28101"/>
            </a:xfrm>
            <a:custGeom>
              <a:avLst/>
              <a:gdLst/>
              <a:ahLst/>
              <a:cxnLst/>
              <a:rect l="l" t="t" r="r" b="b"/>
              <a:pathLst>
                <a:path w="2183" h="594" extrusionOk="0">
                  <a:moveTo>
                    <a:pt x="297" y="1"/>
                  </a:moveTo>
                  <a:cubicBezTo>
                    <a:pt x="130" y="1"/>
                    <a:pt x="0" y="131"/>
                    <a:pt x="0" y="297"/>
                  </a:cubicBezTo>
                  <a:cubicBezTo>
                    <a:pt x="0" y="457"/>
                    <a:pt x="130" y="594"/>
                    <a:pt x="297" y="594"/>
                  </a:cubicBezTo>
                  <a:lnTo>
                    <a:pt x="1886" y="594"/>
                  </a:lnTo>
                  <a:cubicBezTo>
                    <a:pt x="2052" y="594"/>
                    <a:pt x="2182" y="457"/>
                    <a:pt x="2182" y="297"/>
                  </a:cubicBezTo>
                  <a:cubicBezTo>
                    <a:pt x="2182" y="131"/>
                    <a:pt x="2052" y="1"/>
                    <a:pt x="18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5D0E1606-5EAA-5976-99C3-5F69ABB610C9}"/>
              </a:ext>
            </a:extLst>
          </p:cNvPr>
          <p:cNvSpPr>
            <a:spLocks noGrp="1"/>
          </p:cNvSpPr>
          <p:nvPr>
            <p:ph type="subTitle" idx="1"/>
          </p:nvPr>
        </p:nvSpPr>
        <p:spPr>
          <a:xfrm>
            <a:off x="1954161" y="3888475"/>
            <a:ext cx="6841487" cy="509100"/>
          </a:xfrm>
        </p:spPr>
        <p:txBody>
          <a:bodyPr/>
          <a:lstStyle/>
          <a:p>
            <a:r>
              <a:rPr lang="en-US" dirty="0"/>
              <a:t>Completing the Initial Product Definition and Scrum Team Plan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5"/>
          <p:cNvSpPr txBox="1">
            <a:spLocks noGrp="1"/>
          </p:cNvSpPr>
          <p:nvPr>
            <p:ph type="title"/>
          </p:nvPr>
        </p:nvSpPr>
        <p:spPr>
          <a:xfrm>
            <a:off x="3223714" y="2285250"/>
            <a:ext cx="1838143" cy="57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341"/>
        <p:cNvGrpSpPr/>
        <p:nvPr/>
      </p:nvGrpSpPr>
      <p:grpSpPr>
        <a:xfrm>
          <a:off x="0" y="0"/>
          <a:ext cx="0" cy="0"/>
          <a:chOff x="0" y="0"/>
          <a:chExt cx="0" cy="0"/>
        </a:xfrm>
      </p:grpSpPr>
      <p:sp>
        <p:nvSpPr>
          <p:cNvPr id="342" name="Google Shape;342;p23"/>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Key Agenda</a:t>
            </a:r>
            <a:endParaRPr dirty="0"/>
          </a:p>
        </p:txBody>
      </p:sp>
      <p:sp>
        <p:nvSpPr>
          <p:cNvPr id="343" name="Google Shape;343;p23"/>
          <p:cNvSpPr txBox="1">
            <a:spLocks noGrp="1"/>
          </p:cNvSpPr>
          <p:nvPr>
            <p:ph type="body" idx="1"/>
          </p:nvPr>
        </p:nvSpPr>
        <p:spPr>
          <a:xfrm>
            <a:off x="720000" y="1447400"/>
            <a:ext cx="3144077" cy="2232323"/>
          </a:xfrm>
          <a:prstGeom prst="rect">
            <a:avLst/>
          </a:prstGeom>
        </p:spPr>
        <p:txBody>
          <a:bodyPr spcFirstLastPara="1" wrap="square" lIns="91425" tIns="91425" rIns="91425" bIns="91425" anchor="t" anchorCtr="0">
            <a:noAutofit/>
          </a:bodyPr>
          <a:lstStyle/>
          <a:p>
            <a:pPr marL="482600" lvl="0" indent="-342900" algn="l" rtl="0">
              <a:spcBef>
                <a:spcPts val="0"/>
              </a:spcBef>
              <a:spcAft>
                <a:spcPts val="0"/>
              </a:spcAft>
              <a:buSzPts val="1400"/>
              <a:buFont typeface="+mj-lt"/>
              <a:buAutoNum type="arabicPeriod"/>
            </a:pPr>
            <a:r>
              <a:rPr lang="en-US" dirty="0"/>
              <a:t>Introductions</a:t>
            </a:r>
          </a:p>
          <a:p>
            <a:pPr marL="482600" lvl="0" indent="-342900" algn="l" rtl="0">
              <a:spcBef>
                <a:spcPts val="0"/>
              </a:spcBef>
              <a:spcAft>
                <a:spcPts val="0"/>
              </a:spcAft>
              <a:buSzPts val="1400"/>
              <a:buFont typeface="+mj-lt"/>
              <a:buAutoNum type="arabicPeriod"/>
            </a:pPr>
            <a:r>
              <a:rPr lang="en-US" dirty="0"/>
              <a:t>Setup</a:t>
            </a:r>
          </a:p>
          <a:p>
            <a:pPr marL="482600" lvl="0" indent="-342900" algn="l" rtl="0">
              <a:spcBef>
                <a:spcPts val="0"/>
              </a:spcBef>
              <a:spcAft>
                <a:spcPts val="0"/>
              </a:spcAft>
              <a:buSzPts val="1400"/>
              <a:buFont typeface="+mj-lt"/>
              <a:buAutoNum type="arabicPeriod"/>
            </a:pPr>
            <a:r>
              <a:rPr lang="en-US" dirty="0"/>
              <a:t>Define Product &amp; MVP 	</a:t>
            </a:r>
          </a:p>
          <a:p>
            <a:pPr marL="482600" lvl="0" indent="-342900" algn="l" rtl="0">
              <a:spcBef>
                <a:spcPts val="0"/>
              </a:spcBef>
              <a:spcAft>
                <a:spcPts val="0"/>
              </a:spcAft>
              <a:buSzPts val="1400"/>
              <a:buFont typeface="+mj-lt"/>
              <a:buAutoNum type="arabicPeriod"/>
            </a:pPr>
            <a:r>
              <a:rPr lang="en-US" dirty="0"/>
              <a:t>Define Roles &amp; Logistics </a:t>
            </a:r>
          </a:p>
          <a:p>
            <a:pPr marL="482600" lvl="0" indent="-342900" algn="l" rtl="0">
              <a:spcBef>
                <a:spcPts val="0"/>
              </a:spcBef>
              <a:spcAft>
                <a:spcPts val="0"/>
              </a:spcAft>
              <a:buSzPts val="1400"/>
              <a:buFont typeface="+mj-lt"/>
              <a:buAutoNum type="arabicPeriod"/>
            </a:pPr>
            <a:r>
              <a:rPr lang="en-US" dirty="0"/>
              <a:t>Finalize Tech Stack 	</a:t>
            </a:r>
          </a:p>
          <a:p>
            <a:pPr marL="482600" lvl="0" indent="-342900" algn="l" rtl="0">
              <a:spcBef>
                <a:spcPts val="0"/>
              </a:spcBef>
              <a:spcAft>
                <a:spcPts val="0"/>
              </a:spcAft>
              <a:buSzPts val="1400"/>
              <a:buFont typeface="+mj-lt"/>
              <a:buAutoNum type="arabicPeriod"/>
            </a:pPr>
            <a:r>
              <a:rPr lang="en-US" dirty="0"/>
              <a:t>Next Steps &amp; Adjourn</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1000">
              <a:srgbClr val="13367C"/>
            </a:gs>
            <a:gs pos="100000">
              <a:schemeClr val="dk2"/>
            </a:gs>
          </a:gsLst>
          <a:lin ang="5400012" scaled="0"/>
        </a:gradFill>
        <a:effectLst/>
      </p:bgPr>
    </p:bg>
    <p:spTree>
      <p:nvGrpSpPr>
        <p:cNvPr id="1" name="Shape 341">
          <a:extLst>
            <a:ext uri="{FF2B5EF4-FFF2-40B4-BE49-F238E27FC236}">
              <a16:creationId xmlns:a16="http://schemas.microsoft.com/office/drawing/2014/main" id="{FD50D788-1B1F-CAE8-C759-CA1B38F8D89F}"/>
            </a:ext>
          </a:extLst>
        </p:cNvPr>
        <p:cNvGrpSpPr/>
        <p:nvPr/>
      </p:nvGrpSpPr>
      <p:grpSpPr>
        <a:xfrm>
          <a:off x="0" y="0"/>
          <a:ext cx="0" cy="0"/>
          <a:chOff x="0" y="0"/>
          <a:chExt cx="0" cy="0"/>
        </a:xfrm>
      </p:grpSpPr>
      <p:sp>
        <p:nvSpPr>
          <p:cNvPr id="342" name="Google Shape;342;p23">
            <a:extLst>
              <a:ext uri="{FF2B5EF4-FFF2-40B4-BE49-F238E27FC236}">
                <a16:creationId xmlns:a16="http://schemas.microsoft.com/office/drawing/2014/main" id="{F9EDEE2F-9A6C-652C-B58C-B7996B78CD22}"/>
              </a:ext>
            </a:extLst>
          </p:cNvPr>
          <p:cNvSpPr txBox="1">
            <a:spLocks noGrp="1"/>
          </p:cNvSpPr>
          <p:nvPr>
            <p:ph type="title"/>
          </p:nvPr>
        </p:nvSpPr>
        <p:spPr>
          <a:xfrm>
            <a:off x="3337838" y="193413"/>
            <a:ext cx="1912587"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pic>
        <p:nvPicPr>
          <p:cNvPr id="3" name="Picture 2" descr="A group of people in different poses&#10;&#10;AI-generated content may be incorrect.">
            <a:extLst>
              <a:ext uri="{FF2B5EF4-FFF2-40B4-BE49-F238E27FC236}">
                <a16:creationId xmlns:a16="http://schemas.microsoft.com/office/drawing/2014/main" id="{256BE7FD-D016-F70B-3E32-5614D56C22FC}"/>
              </a:ext>
            </a:extLst>
          </p:cNvPr>
          <p:cNvPicPr>
            <a:picLocks noChangeAspect="1"/>
          </p:cNvPicPr>
          <p:nvPr/>
        </p:nvPicPr>
        <p:blipFill>
          <a:blip r:embed="rId3">
            <a:alphaModFix amt="62000"/>
            <a:extLst>
              <a:ext uri="{BEBA8EAE-BF5A-486C-A8C5-ECC9F3942E4B}">
                <a14:imgProps xmlns:a14="http://schemas.microsoft.com/office/drawing/2010/main">
                  <a14:imgLayer r:embed="rId4">
                    <a14:imgEffect>
                      <a14:colorTemperature colorTemp="8009"/>
                    </a14:imgEffect>
                    <a14:imgEffect>
                      <a14:saturation sat="331000"/>
                    </a14:imgEffect>
                  </a14:imgLayer>
                </a14:imgProps>
              </a:ext>
            </a:extLst>
          </a:blip>
          <a:stretch>
            <a:fillRect/>
          </a:stretch>
        </p:blipFill>
        <p:spPr>
          <a:xfrm>
            <a:off x="2875460" y="982858"/>
            <a:ext cx="3144077" cy="3806429"/>
          </a:xfrm>
          <a:prstGeom prst="rect">
            <a:avLst/>
          </a:prstGeom>
          <a:effectLst>
            <a:reflection endPos="0" dist="50800" dir="5400000" sy="-100000" algn="bl" rotWithShape="0"/>
            <a:softEdge rad="170278"/>
          </a:effectLst>
        </p:spPr>
      </p:pic>
    </p:spTree>
    <p:extLst>
      <p:ext uri="{BB962C8B-B14F-4D97-AF65-F5344CB8AC3E}">
        <p14:creationId xmlns:p14="http://schemas.microsoft.com/office/powerpoint/2010/main" val="343648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341">
          <a:extLst>
            <a:ext uri="{FF2B5EF4-FFF2-40B4-BE49-F238E27FC236}">
              <a16:creationId xmlns:a16="http://schemas.microsoft.com/office/drawing/2014/main" id="{0A8F7D5C-2BAB-51E7-20F0-912E389C3903}"/>
            </a:ext>
          </a:extLst>
        </p:cNvPr>
        <p:cNvGrpSpPr/>
        <p:nvPr/>
      </p:nvGrpSpPr>
      <p:grpSpPr>
        <a:xfrm>
          <a:off x="0" y="0"/>
          <a:ext cx="0" cy="0"/>
          <a:chOff x="0" y="0"/>
          <a:chExt cx="0" cy="0"/>
        </a:xfrm>
      </p:grpSpPr>
      <p:sp>
        <p:nvSpPr>
          <p:cNvPr id="342" name="Google Shape;342;p23">
            <a:extLst>
              <a:ext uri="{FF2B5EF4-FFF2-40B4-BE49-F238E27FC236}">
                <a16:creationId xmlns:a16="http://schemas.microsoft.com/office/drawing/2014/main" id="{D9449DB8-5438-3E8D-1383-C28A06475EC6}"/>
              </a:ext>
            </a:extLst>
          </p:cNvPr>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 Resource Set Up</a:t>
            </a:r>
            <a:endParaRPr dirty="0"/>
          </a:p>
        </p:txBody>
      </p:sp>
      <p:sp>
        <p:nvSpPr>
          <p:cNvPr id="343" name="Google Shape;343;p23">
            <a:extLst>
              <a:ext uri="{FF2B5EF4-FFF2-40B4-BE49-F238E27FC236}">
                <a16:creationId xmlns:a16="http://schemas.microsoft.com/office/drawing/2014/main" id="{3DAB189A-246B-4A67-FC55-4E12F4C06362}"/>
              </a:ext>
            </a:extLst>
          </p:cNvPr>
          <p:cNvSpPr txBox="1">
            <a:spLocks noGrp="1"/>
          </p:cNvSpPr>
          <p:nvPr>
            <p:ph type="body" idx="1"/>
          </p:nvPr>
        </p:nvSpPr>
        <p:spPr>
          <a:xfrm>
            <a:off x="720000" y="1447400"/>
            <a:ext cx="4725940" cy="2232323"/>
          </a:xfrm>
          <a:prstGeom prst="rect">
            <a:avLst/>
          </a:prstGeom>
        </p:spPr>
        <p:txBody>
          <a:bodyPr spcFirstLastPara="1" wrap="square" lIns="91425" tIns="91425" rIns="91425" bIns="91425" anchor="t" anchorCtr="0">
            <a:noAutofit/>
          </a:bodyPr>
          <a:lstStyle/>
          <a:p>
            <a:pPr marL="482600" lvl="0" indent="-342900" algn="l" rtl="0">
              <a:spcBef>
                <a:spcPts val="0"/>
              </a:spcBef>
              <a:spcAft>
                <a:spcPts val="0"/>
              </a:spcAft>
              <a:buSzPts val="1400"/>
              <a:buFont typeface="+mj-lt"/>
              <a:buAutoNum type="arabicPeriod"/>
            </a:pPr>
            <a:r>
              <a:rPr lang="en-US" dirty="0">
                <a:solidFill>
                  <a:schemeClr val="accent4">
                    <a:lumMod val="60000"/>
                    <a:lumOff val="40000"/>
                  </a:schemeClr>
                </a:solidFill>
              </a:rPr>
              <a:t>Google Chat (Communication / demos)</a:t>
            </a:r>
          </a:p>
          <a:p>
            <a:pPr marL="482600" lvl="0" indent="-342900" algn="l" rtl="0">
              <a:spcBef>
                <a:spcPts val="0"/>
              </a:spcBef>
              <a:spcAft>
                <a:spcPts val="0"/>
              </a:spcAft>
              <a:buSzPts val="1400"/>
              <a:buFont typeface="+mj-lt"/>
              <a:buAutoNum type="arabicPeriod"/>
            </a:pPr>
            <a:r>
              <a:rPr lang="en-US" dirty="0">
                <a:solidFill>
                  <a:schemeClr val="accent4">
                    <a:lumMod val="60000"/>
                    <a:lumOff val="40000"/>
                  </a:schemeClr>
                </a:solidFill>
              </a:rPr>
              <a:t>Otter (Transcription)</a:t>
            </a:r>
          </a:p>
          <a:p>
            <a:pPr marL="482600" lvl="0" indent="-342900">
              <a:buSzPts val="1400"/>
              <a:buFont typeface="+mj-lt"/>
              <a:buAutoNum type="arabicPeriod"/>
            </a:pPr>
            <a:r>
              <a:rPr lang="en-US" dirty="0">
                <a:solidFill>
                  <a:schemeClr val="accent4">
                    <a:lumMod val="60000"/>
                    <a:lumOff val="40000"/>
                  </a:schemeClr>
                </a:solidFill>
              </a:rPr>
              <a:t>Jira (Project assigning and tracking)</a:t>
            </a:r>
          </a:p>
          <a:p>
            <a:pPr marL="482600" lvl="0" indent="-342900">
              <a:buSzPts val="1400"/>
              <a:buFont typeface="+mj-lt"/>
              <a:buAutoNum type="arabicPeriod"/>
            </a:pPr>
            <a:r>
              <a:rPr lang="en-US" dirty="0">
                <a:solidFill>
                  <a:schemeClr val="accent4">
                    <a:lumMod val="60000"/>
                    <a:lumOff val="40000"/>
                  </a:schemeClr>
                </a:solidFill>
              </a:rPr>
              <a:t>Git (Code and document repository)</a:t>
            </a:r>
          </a:p>
          <a:p>
            <a:pPr marL="482600" lvl="0" indent="-342900" algn="l" rtl="0">
              <a:spcBef>
                <a:spcPts val="0"/>
              </a:spcBef>
              <a:spcAft>
                <a:spcPts val="0"/>
              </a:spcAft>
              <a:buSzPts val="1400"/>
              <a:buFont typeface="+mj-lt"/>
              <a:buAutoNum type="arabicPeriod"/>
            </a:pPr>
            <a:r>
              <a:rPr lang="en-US" dirty="0">
                <a:solidFill>
                  <a:schemeClr val="accent4">
                    <a:lumMod val="60000"/>
                    <a:lumOff val="40000"/>
                  </a:schemeClr>
                </a:solidFill>
              </a:rPr>
              <a:t>Other?</a:t>
            </a:r>
            <a:endParaRPr dirty="0">
              <a:solidFill>
                <a:schemeClr val="accent4">
                  <a:lumMod val="60000"/>
                  <a:lumOff val="40000"/>
                </a:schemeClr>
              </a:solidFill>
            </a:endParaRPr>
          </a:p>
        </p:txBody>
      </p:sp>
    </p:spTree>
    <p:extLst>
      <p:ext uri="{BB962C8B-B14F-4D97-AF65-F5344CB8AC3E}">
        <p14:creationId xmlns:p14="http://schemas.microsoft.com/office/powerpoint/2010/main" val="88676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341">
          <a:extLst>
            <a:ext uri="{FF2B5EF4-FFF2-40B4-BE49-F238E27FC236}">
              <a16:creationId xmlns:a16="http://schemas.microsoft.com/office/drawing/2014/main" id="{4BDC81C3-50EC-3EC6-4062-6D48D6E8D0A5}"/>
            </a:ext>
          </a:extLst>
        </p:cNvPr>
        <p:cNvGrpSpPr/>
        <p:nvPr/>
      </p:nvGrpSpPr>
      <p:grpSpPr>
        <a:xfrm>
          <a:off x="0" y="0"/>
          <a:ext cx="0" cy="0"/>
          <a:chOff x="0" y="0"/>
          <a:chExt cx="0" cy="0"/>
        </a:xfrm>
      </p:grpSpPr>
      <p:sp>
        <p:nvSpPr>
          <p:cNvPr id="342" name="Google Shape;342;p23">
            <a:extLst>
              <a:ext uri="{FF2B5EF4-FFF2-40B4-BE49-F238E27FC236}">
                <a16:creationId xmlns:a16="http://schemas.microsoft.com/office/drawing/2014/main" id="{D37A1CCB-CBF9-586F-CBFB-3C2BD28B5EB6}"/>
              </a:ext>
            </a:extLst>
          </p:cNvPr>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p>
            <a:pPr lvl="0"/>
            <a:r>
              <a:rPr lang="en-US" dirty="0"/>
              <a:t>Defining the Product: Name &amp; Core Goal</a:t>
            </a:r>
            <a:endParaRPr dirty="0"/>
          </a:p>
        </p:txBody>
      </p:sp>
      <p:sp>
        <p:nvSpPr>
          <p:cNvPr id="343" name="Google Shape;343;p23">
            <a:extLst>
              <a:ext uri="{FF2B5EF4-FFF2-40B4-BE49-F238E27FC236}">
                <a16:creationId xmlns:a16="http://schemas.microsoft.com/office/drawing/2014/main" id="{A3489656-ECF3-7DD9-CA34-A6A588A765F1}"/>
              </a:ext>
            </a:extLst>
          </p:cNvPr>
          <p:cNvSpPr txBox="1">
            <a:spLocks noGrp="1"/>
          </p:cNvSpPr>
          <p:nvPr>
            <p:ph type="body" idx="1"/>
          </p:nvPr>
        </p:nvSpPr>
        <p:spPr>
          <a:xfrm>
            <a:off x="3901803" y="2768242"/>
            <a:ext cx="1558626" cy="341498"/>
          </a:xfrm>
          <a:prstGeom prst="rect">
            <a:avLst/>
          </a:prstGeom>
        </p:spPr>
        <p:txBody>
          <a:bodyPr spcFirstLastPara="1" wrap="square" lIns="91425" tIns="91425" rIns="91425" bIns="91425" anchor="t" anchorCtr="0">
            <a:noAutofit/>
          </a:bodyPr>
          <a:lstStyle/>
          <a:p>
            <a:pPr marL="139700" lvl="0" indent="0" algn="l" rtl="0">
              <a:spcBef>
                <a:spcPts val="0"/>
              </a:spcBef>
              <a:spcAft>
                <a:spcPts val="0"/>
              </a:spcAft>
              <a:buSzPts val="1400"/>
              <a:buNone/>
            </a:pPr>
            <a:r>
              <a:rPr lang="en-US" dirty="0"/>
              <a:t>Ideas so far…</a:t>
            </a:r>
            <a:endParaRPr dirty="0"/>
          </a:p>
        </p:txBody>
      </p:sp>
      <p:sp>
        <p:nvSpPr>
          <p:cNvPr id="2" name="Google Shape;343;p23">
            <a:extLst>
              <a:ext uri="{FF2B5EF4-FFF2-40B4-BE49-F238E27FC236}">
                <a16:creationId xmlns:a16="http://schemas.microsoft.com/office/drawing/2014/main" id="{50BAE642-AAAB-1B14-C0E7-0E7F6E56C518}"/>
              </a:ext>
            </a:extLst>
          </p:cNvPr>
          <p:cNvSpPr txBox="1">
            <a:spLocks/>
          </p:cNvSpPr>
          <p:nvPr/>
        </p:nvSpPr>
        <p:spPr>
          <a:xfrm>
            <a:off x="347766" y="2938991"/>
            <a:ext cx="3335807" cy="1664509"/>
          </a:xfrm>
          <a:prstGeom prst="rect">
            <a:avLst/>
          </a:prstGeom>
          <a:solidFill>
            <a:schemeClr val="bg2">
              <a:lumMod val="50000"/>
              <a:lumOff val="50000"/>
            </a:schemeClr>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4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000"/>
              </a:spcBef>
              <a:spcAft>
                <a:spcPts val="0"/>
              </a:spcAft>
              <a:buClr>
                <a:schemeClr val="dk1"/>
              </a:buClr>
              <a:buSzPts val="1200"/>
              <a:buFont typeface="Roboto Condensed Light"/>
              <a:buChar char="○"/>
              <a:defRPr sz="14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0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39700" indent="0">
              <a:buSzPts val="1400"/>
              <a:buFont typeface="Livvic"/>
              <a:buNone/>
            </a:pPr>
            <a:r>
              <a:rPr lang="en-US" dirty="0"/>
              <a:t>Adam</a:t>
            </a:r>
          </a:p>
          <a:p>
            <a:r>
              <a:rPr lang="en-US" dirty="0"/>
              <a:t>Price checker / price comparison app</a:t>
            </a:r>
          </a:p>
          <a:p>
            <a:r>
              <a:rPr lang="en-US" dirty="0"/>
              <a:t>Basic budget tracker</a:t>
            </a:r>
          </a:p>
          <a:p>
            <a:r>
              <a:rPr lang="en-US" dirty="0"/>
              <a:t>Grocery list app</a:t>
            </a:r>
          </a:p>
          <a:p>
            <a:r>
              <a:rPr lang="en-US" dirty="0"/>
              <a:t>Simple habit tracker</a:t>
            </a:r>
          </a:p>
          <a:p>
            <a:r>
              <a:rPr lang="en-US" dirty="0"/>
              <a:t>Parked car locator</a:t>
            </a:r>
          </a:p>
          <a:p>
            <a:pPr marL="139700" indent="0">
              <a:buSzPts val="1400"/>
              <a:buFont typeface="Livvic"/>
              <a:buNone/>
            </a:pPr>
            <a:endParaRPr lang="en-US" dirty="0"/>
          </a:p>
        </p:txBody>
      </p:sp>
      <p:sp>
        <p:nvSpPr>
          <p:cNvPr id="3" name="Google Shape;343;p23">
            <a:extLst>
              <a:ext uri="{FF2B5EF4-FFF2-40B4-BE49-F238E27FC236}">
                <a16:creationId xmlns:a16="http://schemas.microsoft.com/office/drawing/2014/main" id="{5BE2D7E0-6625-CA88-4C8F-F7EADBEEFE7C}"/>
              </a:ext>
            </a:extLst>
          </p:cNvPr>
          <p:cNvSpPr txBox="1">
            <a:spLocks/>
          </p:cNvSpPr>
          <p:nvPr/>
        </p:nvSpPr>
        <p:spPr>
          <a:xfrm>
            <a:off x="5302181" y="3329270"/>
            <a:ext cx="3335807" cy="1664509"/>
          </a:xfrm>
          <a:prstGeom prst="rect">
            <a:avLst/>
          </a:prstGeom>
          <a:solidFill>
            <a:srgbClr val="0070C0"/>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4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000"/>
              </a:spcBef>
              <a:spcAft>
                <a:spcPts val="0"/>
              </a:spcAft>
              <a:buClr>
                <a:schemeClr val="dk1"/>
              </a:buClr>
              <a:buSzPts val="1200"/>
              <a:buFont typeface="Roboto Condensed Light"/>
              <a:buChar char="○"/>
              <a:defRPr sz="14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0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39700" indent="0">
              <a:buSzPts val="1400"/>
              <a:buFont typeface="Livvic"/>
              <a:buNone/>
            </a:pPr>
            <a:r>
              <a:rPr lang="en-US" dirty="0"/>
              <a:t>Cory</a:t>
            </a:r>
          </a:p>
          <a:p>
            <a:r>
              <a:rPr lang="en-US" dirty="0"/>
              <a:t>Basic Inventory/Supply Checker </a:t>
            </a:r>
          </a:p>
          <a:p>
            <a:r>
              <a:rPr lang="en-US" dirty="0"/>
              <a:t>Quick Recipe Ingredient List Generator</a:t>
            </a:r>
          </a:p>
          <a:p>
            <a:r>
              <a:rPr lang="en-US" dirty="0"/>
              <a:t>Simple "Chore Wheel"</a:t>
            </a:r>
          </a:p>
        </p:txBody>
      </p:sp>
      <p:sp>
        <p:nvSpPr>
          <p:cNvPr id="4" name="Google Shape;343;p23">
            <a:extLst>
              <a:ext uri="{FF2B5EF4-FFF2-40B4-BE49-F238E27FC236}">
                <a16:creationId xmlns:a16="http://schemas.microsoft.com/office/drawing/2014/main" id="{F818172C-628B-7BF2-9058-784160BCC25C}"/>
              </a:ext>
            </a:extLst>
          </p:cNvPr>
          <p:cNvSpPr txBox="1">
            <a:spLocks/>
          </p:cNvSpPr>
          <p:nvPr/>
        </p:nvSpPr>
        <p:spPr>
          <a:xfrm>
            <a:off x="794462" y="1335952"/>
            <a:ext cx="7843526" cy="3414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4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000"/>
              </a:spcBef>
              <a:spcAft>
                <a:spcPts val="0"/>
              </a:spcAft>
              <a:buClr>
                <a:schemeClr val="dk1"/>
              </a:buClr>
              <a:buSzPts val="1200"/>
              <a:buFont typeface="Roboto Condensed Light"/>
              <a:buChar char="○"/>
              <a:defRPr sz="14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0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39700" indent="0">
              <a:buSzPts val="1400"/>
              <a:buNone/>
            </a:pPr>
            <a:r>
              <a:rPr lang="en-US" b="1" dirty="0">
                <a:solidFill>
                  <a:srgbClr val="FFFF00"/>
                </a:solidFill>
              </a:rPr>
              <a:t>Product Goal:</a:t>
            </a:r>
            <a:r>
              <a:rPr lang="en-US" dirty="0">
                <a:solidFill>
                  <a:srgbClr val="FFFF00"/>
                </a:solidFill>
              </a:rPr>
              <a:t> (e.g., "To provide users a simple, secure way to log and visualize daily expenses.)</a:t>
            </a:r>
          </a:p>
        </p:txBody>
      </p:sp>
      <p:sp>
        <p:nvSpPr>
          <p:cNvPr id="5" name="Google Shape;343;p23">
            <a:extLst>
              <a:ext uri="{FF2B5EF4-FFF2-40B4-BE49-F238E27FC236}">
                <a16:creationId xmlns:a16="http://schemas.microsoft.com/office/drawing/2014/main" id="{DD32D8F1-AB9C-3F09-95CE-31438813DCFF}"/>
              </a:ext>
            </a:extLst>
          </p:cNvPr>
          <p:cNvSpPr txBox="1">
            <a:spLocks/>
          </p:cNvSpPr>
          <p:nvPr/>
        </p:nvSpPr>
        <p:spPr>
          <a:xfrm>
            <a:off x="786371" y="1741203"/>
            <a:ext cx="7843526" cy="3414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Livvic"/>
              <a:buChar char="●"/>
              <a:defRPr sz="1400" b="0" i="0" u="none" strike="noStrike" cap="none">
                <a:solidFill>
                  <a:schemeClr val="dk1"/>
                </a:solidFill>
                <a:latin typeface="Roboto"/>
                <a:ea typeface="Roboto"/>
                <a:cs typeface="Roboto"/>
                <a:sym typeface="Roboto"/>
              </a:defRPr>
            </a:lvl1pPr>
            <a:lvl2pPr marL="914400" marR="0" lvl="1" indent="-304800" algn="l" rtl="0">
              <a:lnSpc>
                <a:spcPct val="100000"/>
              </a:lnSpc>
              <a:spcBef>
                <a:spcPts val="1000"/>
              </a:spcBef>
              <a:spcAft>
                <a:spcPts val="0"/>
              </a:spcAft>
              <a:buClr>
                <a:schemeClr val="dk1"/>
              </a:buClr>
              <a:buSzPts val="1200"/>
              <a:buFont typeface="Roboto Condensed Light"/>
              <a:buChar char="○"/>
              <a:defRPr sz="1400" b="0" i="0" u="none" strike="noStrike" cap="none">
                <a:solidFill>
                  <a:schemeClr val="dk1"/>
                </a:solidFill>
                <a:latin typeface="Roboto"/>
                <a:ea typeface="Roboto"/>
                <a:cs typeface="Roboto"/>
                <a:sym typeface="Roboto"/>
              </a:defRPr>
            </a:lvl2pPr>
            <a:lvl3pPr marL="1371600" marR="0" lvl="2" indent="-304800" algn="l" rtl="0">
              <a:lnSpc>
                <a:spcPct val="100000"/>
              </a:lnSpc>
              <a:spcBef>
                <a:spcPts val="10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3pPr>
            <a:lvl4pPr marL="1828800" marR="0" lvl="3"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4pPr>
            <a:lvl5pPr marL="2286000" marR="0" lvl="4"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5pPr>
            <a:lvl6pPr marL="2743200" marR="0" lvl="5"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6pPr>
            <a:lvl7pPr marL="3200400" marR="0" lvl="6"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7pPr>
            <a:lvl8pPr marL="3657600" marR="0" lvl="7" indent="-304800" algn="l" rtl="0">
              <a:lnSpc>
                <a:spcPct val="100000"/>
              </a:lnSpc>
              <a:spcBef>
                <a:spcPts val="1600"/>
              </a:spcBef>
              <a:spcAft>
                <a:spcPts val="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8pPr>
            <a:lvl9pPr marL="4114800" marR="0" lvl="8" indent="-304800" algn="l" rtl="0">
              <a:lnSpc>
                <a:spcPct val="100000"/>
              </a:lnSpc>
              <a:spcBef>
                <a:spcPts val="1600"/>
              </a:spcBef>
              <a:spcAft>
                <a:spcPts val="1600"/>
              </a:spcAft>
              <a:buClr>
                <a:schemeClr val="dk1"/>
              </a:buClr>
              <a:buSzPts val="1200"/>
              <a:buFont typeface="Roboto Condensed Light"/>
              <a:buChar char="■"/>
              <a:defRPr sz="1200" b="0" i="0" u="none" strike="noStrike" cap="none">
                <a:solidFill>
                  <a:schemeClr val="dk1"/>
                </a:solidFill>
                <a:latin typeface="Roboto"/>
                <a:ea typeface="Roboto"/>
                <a:cs typeface="Roboto"/>
                <a:sym typeface="Roboto"/>
              </a:defRPr>
            </a:lvl9pPr>
          </a:lstStyle>
          <a:p>
            <a:pPr marL="139700" indent="0">
              <a:buSzPts val="1400"/>
              <a:buNone/>
            </a:pPr>
            <a:r>
              <a:rPr lang="en-US" b="1" dirty="0">
                <a:solidFill>
                  <a:srgbClr val="92D050"/>
                </a:solidFill>
              </a:rPr>
              <a:t>MVP Features (Functionality):</a:t>
            </a:r>
            <a:r>
              <a:rPr lang="en-US" dirty="0">
                <a:solidFill>
                  <a:srgbClr val="92D050"/>
                </a:solidFill>
              </a:rPr>
              <a:t> Create Expense, View List, Delete Expense.</a:t>
            </a:r>
          </a:p>
        </p:txBody>
      </p:sp>
    </p:spTree>
    <p:extLst>
      <p:ext uri="{BB962C8B-B14F-4D97-AF65-F5344CB8AC3E}">
        <p14:creationId xmlns:p14="http://schemas.microsoft.com/office/powerpoint/2010/main" val="2856905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26"/>
          <p:cNvSpPr txBox="1">
            <a:spLocks noGrp="1"/>
          </p:cNvSpPr>
          <p:nvPr>
            <p:ph type="title"/>
          </p:nvPr>
        </p:nvSpPr>
        <p:spPr>
          <a:xfrm>
            <a:off x="720000" y="252407"/>
            <a:ext cx="7704000" cy="573000"/>
          </a:xfrm>
          <a:prstGeom prst="rect">
            <a:avLst/>
          </a:prstGeom>
        </p:spPr>
        <p:txBody>
          <a:bodyPr spcFirstLastPara="1" wrap="square" lIns="91425" tIns="91425" rIns="91425" bIns="91425" anchor="t" anchorCtr="0">
            <a:noAutofit/>
          </a:bodyPr>
          <a:lstStyle/>
          <a:p>
            <a:pPr lvl="0"/>
            <a:r>
              <a:rPr lang="en-US" dirty="0"/>
              <a:t>Overview of Architecture: The Tech Stack</a:t>
            </a:r>
            <a:endParaRPr dirty="0"/>
          </a:p>
        </p:txBody>
      </p:sp>
      <p:grpSp>
        <p:nvGrpSpPr>
          <p:cNvPr id="395" name="Google Shape;395;p26"/>
          <p:cNvGrpSpPr/>
          <p:nvPr/>
        </p:nvGrpSpPr>
        <p:grpSpPr>
          <a:xfrm>
            <a:off x="720005" y="1295500"/>
            <a:ext cx="1925915" cy="919275"/>
            <a:chOff x="720000" y="1295500"/>
            <a:chExt cx="1975500" cy="919275"/>
          </a:xfrm>
        </p:grpSpPr>
        <p:sp>
          <p:nvSpPr>
            <p:cNvPr id="396" name="Google Shape;396;p26"/>
            <p:cNvSpPr txBox="1"/>
            <p:nvPr/>
          </p:nvSpPr>
          <p:spPr>
            <a:xfrm>
              <a:off x="720000" y="1295500"/>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Oswald"/>
                  <a:ea typeface="Oswald"/>
                  <a:cs typeface="Oswald"/>
                  <a:sym typeface="Oswald"/>
                </a:rPr>
                <a:t>Platforms</a:t>
              </a:r>
              <a:endParaRPr sz="1800" dirty="0">
                <a:solidFill>
                  <a:schemeClr val="accent1"/>
                </a:solidFill>
                <a:latin typeface="Oswald"/>
                <a:ea typeface="Oswald"/>
                <a:cs typeface="Oswald"/>
                <a:sym typeface="Oswald"/>
              </a:endParaRPr>
            </a:p>
          </p:txBody>
        </p:sp>
        <p:sp>
          <p:nvSpPr>
            <p:cNvPr id="397" name="Google Shape;397;p26"/>
            <p:cNvSpPr txBox="1"/>
            <p:nvPr/>
          </p:nvSpPr>
          <p:spPr>
            <a:xfrm>
              <a:off x="720000" y="1641775"/>
              <a:ext cx="1975500"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dirty="0">
                  <a:solidFill>
                    <a:schemeClr val="dk1"/>
                  </a:solidFill>
                  <a:latin typeface="Roboto"/>
                  <a:ea typeface="Roboto"/>
                  <a:cs typeface="Roboto"/>
                  <a:sym typeface="Roboto"/>
                </a:rPr>
                <a:t>Web App, Standalone app</a:t>
              </a:r>
              <a:endParaRPr dirty="0">
                <a:solidFill>
                  <a:schemeClr val="dk1"/>
                </a:solidFill>
                <a:latin typeface="Roboto"/>
                <a:ea typeface="Roboto"/>
                <a:cs typeface="Roboto"/>
                <a:sym typeface="Roboto"/>
              </a:endParaRPr>
            </a:p>
          </p:txBody>
        </p:sp>
      </p:grpSp>
      <p:grpSp>
        <p:nvGrpSpPr>
          <p:cNvPr id="398" name="Google Shape;398;p26"/>
          <p:cNvGrpSpPr/>
          <p:nvPr/>
        </p:nvGrpSpPr>
        <p:grpSpPr>
          <a:xfrm>
            <a:off x="720005" y="2362200"/>
            <a:ext cx="1925915" cy="919275"/>
            <a:chOff x="720000" y="2362200"/>
            <a:chExt cx="1975500" cy="919275"/>
          </a:xfrm>
        </p:grpSpPr>
        <p:sp>
          <p:nvSpPr>
            <p:cNvPr id="399" name="Google Shape;399;p26"/>
            <p:cNvSpPr txBox="1"/>
            <p:nvPr/>
          </p:nvSpPr>
          <p:spPr>
            <a:xfrm>
              <a:off x="720000" y="2362200"/>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Languages</a:t>
              </a:r>
              <a:endParaRPr sz="1800" dirty="0">
                <a:solidFill>
                  <a:schemeClr val="accent2"/>
                </a:solidFill>
                <a:latin typeface="Oswald"/>
                <a:ea typeface="Oswald"/>
                <a:cs typeface="Oswald"/>
                <a:sym typeface="Oswald"/>
              </a:endParaRPr>
            </a:p>
          </p:txBody>
        </p:sp>
        <p:sp>
          <p:nvSpPr>
            <p:cNvPr id="400" name="Google Shape;400;p26"/>
            <p:cNvSpPr txBox="1"/>
            <p:nvPr/>
          </p:nvSpPr>
          <p:spPr>
            <a:xfrm>
              <a:off x="720000" y="2708475"/>
              <a:ext cx="1975500"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dirty="0">
                  <a:solidFill>
                    <a:schemeClr val="dk1"/>
                  </a:solidFill>
                  <a:latin typeface="Roboto"/>
                  <a:ea typeface="Roboto"/>
                  <a:cs typeface="Roboto"/>
                  <a:sym typeface="Roboto"/>
                </a:rPr>
                <a:t>C#, Java, etc.</a:t>
              </a: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a:p>
              <a:pPr marL="0" marR="0" lvl="0" indent="0" algn="l" rtl="0">
                <a:spcBef>
                  <a:spcPts val="0"/>
                </a:spcBef>
                <a:spcAft>
                  <a:spcPts val="0"/>
                </a:spcAft>
                <a:buNone/>
              </a:pPr>
              <a:endParaRPr dirty="0">
                <a:solidFill>
                  <a:schemeClr val="dk1"/>
                </a:solidFill>
                <a:latin typeface="Roboto"/>
                <a:ea typeface="Roboto"/>
                <a:cs typeface="Roboto"/>
                <a:sym typeface="Roboto"/>
              </a:endParaRPr>
            </a:p>
          </p:txBody>
        </p:sp>
      </p:grpSp>
      <p:grpSp>
        <p:nvGrpSpPr>
          <p:cNvPr id="401" name="Google Shape;401;p26"/>
          <p:cNvGrpSpPr/>
          <p:nvPr/>
        </p:nvGrpSpPr>
        <p:grpSpPr>
          <a:xfrm>
            <a:off x="720005" y="3428900"/>
            <a:ext cx="1925915" cy="919275"/>
            <a:chOff x="720000" y="3428900"/>
            <a:chExt cx="1975500" cy="919275"/>
          </a:xfrm>
        </p:grpSpPr>
        <p:sp>
          <p:nvSpPr>
            <p:cNvPr id="402" name="Google Shape;402;p26"/>
            <p:cNvSpPr txBox="1"/>
            <p:nvPr/>
          </p:nvSpPr>
          <p:spPr>
            <a:xfrm>
              <a:off x="720000" y="3428900"/>
              <a:ext cx="1975500" cy="47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3"/>
                  </a:solidFill>
                  <a:latin typeface="Oswald"/>
                  <a:ea typeface="Oswald"/>
                  <a:cs typeface="Oswald"/>
                  <a:sym typeface="Oswald"/>
                </a:rPr>
                <a:t>Databases</a:t>
              </a:r>
              <a:endParaRPr sz="1800" dirty="0">
                <a:solidFill>
                  <a:schemeClr val="accent3"/>
                </a:solidFill>
                <a:latin typeface="Oswald"/>
                <a:ea typeface="Oswald"/>
                <a:cs typeface="Oswald"/>
                <a:sym typeface="Oswald"/>
              </a:endParaRPr>
            </a:p>
          </p:txBody>
        </p:sp>
        <p:sp>
          <p:nvSpPr>
            <p:cNvPr id="403" name="Google Shape;403;p26"/>
            <p:cNvSpPr txBox="1"/>
            <p:nvPr/>
          </p:nvSpPr>
          <p:spPr>
            <a:xfrm>
              <a:off x="720000" y="3775175"/>
              <a:ext cx="1975500" cy="57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 dirty="0">
                  <a:solidFill>
                    <a:schemeClr val="dk1"/>
                  </a:solidFill>
                  <a:latin typeface="Roboto"/>
                  <a:ea typeface="Roboto"/>
                  <a:cs typeface="Roboto"/>
                  <a:sym typeface="Roboto"/>
                </a:rPr>
                <a:t>SQL Server</a:t>
              </a:r>
              <a:endParaRPr dirty="0">
                <a:solidFill>
                  <a:schemeClr val="dk1"/>
                </a:solidFill>
                <a:latin typeface="Roboto"/>
                <a:ea typeface="Roboto"/>
                <a:cs typeface="Roboto"/>
                <a:sym typeface="Roboto"/>
              </a:endParaRPr>
            </a:p>
          </p:txBody>
        </p:sp>
      </p:grpSp>
      <p:grpSp>
        <p:nvGrpSpPr>
          <p:cNvPr id="404" name="Google Shape;404;p26"/>
          <p:cNvGrpSpPr/>
          <p:nvPr/>
        </p:nvGrpSpPr>
        <p:grpSpPr>
          <a:xfrm>
            <a:off x="6497741" y="1295500"/>
            <a:ext cx="1925921" cy="919275"/>
            <a:chOff x="6448494" y="1295500"/>
            <a:chExt cx="1975506" cy="919275"/>
          </a:xfrm>
        </p:grpSpPr>
        <p:sp>
          <p:nvSpPr>
            <p:cNvPr id="405" name="Google Shape;405;p26"/>
            <p:cNvSpPr txBox="1"/>
            <p:nvPr/>
          </p:nvSpPr>
          <p:spPr>
            <a:xfrm>
              <a:off x="6448494" y="1295500"/>
              <a:ext cx="1975500" cy="475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dirty="0">
                  <a:solidFill>
                    <a:schemeClr val="accent4"/>
                  </a:solidFill>
                  <a:latin typeface="Oswald"/>
                  <a:ea typeface="Oswald"/>
                  <a:cs typeface="Oswald"/>
                  <a:sym typeface="Oswald"/>
                </a:rPr>
                <a:t>Key Restraints/Patterns</a:t>
              </a:r>
              <a:endParaRPr sz="1800" dirty="0">
                <a:solidFill>
                  <a:schemeClr val="accent4"/>
                </a:solidFill>
                <a:latin typeface="Oswald"/>
                <a:ea typeface="Oswald"/>
                <a:cs typeface="Oswald"/>
                <a:sym typeface="Oswald"/>
              </a:endParaRPr>
            </a:p>
          </p:txBody>
        </p:sp>
        <p:sp>
          <p:nvSpPr>
            <p:cNvPr id="406" name="Google Shape;406;p26"/>
            <p:cNvSpPr txBox="1"/>
            <p:nvPr/>
          </p:nvSpPr>
          <p:spPr>
            <a:xfrm>
              <a:off x="6448500" y="1641775"/>
              <a:ext cx="1975500" cy="5730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None/>
              </a:pPr>
              <a:r>
                <a:rPr lang="en-US" dirty="0">
                  <a:solidFill>
                    <a:schemeClr val="dk1"/>
                  </a:solidFill>
                  <a:latin typeface="Roboto"/>
                  <a:ea typeface="Roboto"/>
                  <a:cs typeface="Roboto"/>
                  <a:sym typeface="Roboto"/>
                </a:rPr>
                <a:t>S</a:t>
              </a:r>
              <a:r>
                <a:rPr lang="en" dirty="0">
                  <a:solidFill>
                    <a:schemeClr val="dk1"/>
                  </a:solidFill>
                  <a:latin typeface="Roboto"/>
                  <a:ea typeface="Roboto"/>
                  <a:cs typeface="Roboto"/>
                  <a:sym typeface="Roboto"/>
                </a:rPr>
                <a:t>ingle page, application, multipage application</a:t>
              </a:r>
              <a:endParaRPr dirty="0">
                <a:solidFill>
                  <a:schemeClr val="dk1"/>
                </a:solidFill>
                <a:latin typeface="Roboto"/>
                <a:ea typeface="Roboto"/>
                <a:cs typeface="Roboto"/>
                <a:sym typeface="Roboto"/>
              </a:endParaRPr>
            </a:p>
          </p:txBody>
        </p:sp>
      </p:grpSp>
      <p:grpSp>
        <p:nvGrpSpPr>
          <p:cNvPr id="413" name="Google Shape;413;p26"/>
          <p:cNvGrpSpPr/>
          <p:nvPr/>
        </p:nvGrpSpPr>
        <p:grpSpPr>
          <a:xfrm>
            <a:off x="3189896" y="1710462"/>
            <a:ext cx="2762877" cy="2323116"/>
            <a:chOff x="6384600" y="2378025"/>
            <a:chExt cx="1672950" cy="1406500"/>
          </a:xfrm>
        </p:grpSpPr>
        <p:sp>
          <p:nvSpPr>
            <p:cNvPr id="414" name="Google Shape;414;p26"/>
            <p:cNvSpPr/>
            <p:nvPr/>
          </p:nvSpPr>
          <p:spPr>
            <a:xfrm>
              <a:off x="6710450" y="2909500"/>
              <a:ext cx="1021250" cy="593400"/>
            </a:xfrm>
            <a:custGeom>
              <a:avLst/>
              <a:gdLst/>
              <a:ahLst/>
              <a:cxnLst/>
              <a:rect l="l" t="t" r="r" b="b"/>
              <a:pathLst>
                <a:path w="40850" h="23736" extrusionOk="0">
                  <a:moveTo>
                    <a:pt x="0" y="0"/>
                  </a:moveTo>
                  <a:lnTo>
                    <a:pt x="0" y="23736"/>
                  </a:lnTo>
                  <a:lnTo>
                    <a:pt x="40850" y="23736"/>
                  </a:lnTo>
                  <a:lnTo>
                    <a:pt x="40850"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6"/>
            <p:cNvSpPr/>
            <p:nvPr/>
          </p:nvSpPr>
          <p:spPr>
            <a:xfrm>
              <a:off x="6740600" y="2927000"/>
              <a:ext cx="960950" cy="558400"/>
            </a:xfrm>
            <a:custGeom>
              <a:avLst/>
              <a:gdLst/>
              <a:ahLst/>
              <a:cxnLst/>
              <a:rect l="l" t="t" r="r" b="b"/>
              <a:pathLst>
                <a:path w="38438" h="22336" extrusionOk="0">
                  <a:moveTo>
                    <a:pt x="1" y="1"/>
                  </a:moveTo>
                  <a:lnTo>
                    <a:pt x="1" y="22336"/>
                  </a:lnTo>
                  <a:lnTo>
                    <a:pt x="38437" y="22336"/>
                  </a:lnTo>
                  <a:lnTo>
                    <a:pt x="3843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6"/>
            <p:cNvSpPr/>
            <p:nvPr/>
          </p:nvSpPr>
          <p:spPr>
            <a:xfrm>
              <a:off x="6791850" y="3032425"/>
              <a:ext cx="231475" cy="16075"/>
            </a:xfrm>
            <a:custGeom>
              <a:avLst/>
              <a:gdLst/>
              <a:ahLst/>
              <a:cxnLst/>
              <a:rect l="l" t="t" r="r" b="b"/>
              <a:pathLst>
                <a:path w="9259" h="643" extrusionOk="0">
                  <a:moveTo>
                    <a:pt x="320" y="0"/>
                  </a:moveTo>
                  <a:cubicBezTo>
                    <a:pt x="146" y="0"/>
                    <a:pt x="1" y="146"/>
                    <a:pt x="1" y="319"/>
                  </a:cubicBezTo>
                  <a:cubicBezTo>
                    <a:pt x="1" y="499"/>
                    <a:pt x="146" y="643"/>
                    <a:pt x="320" y="643"/>
                  </a:cubicBezTo>
                  <a:lnTo>
                    <a:pt x="8942" y="643"/>
                  </a:lnTo>
                  <a:cubicBezTo>
                    <a:pt x="9115" y="643"/>
                    <a:pt x="9259" y="499"/>
                    <a:pt x="9259" y="319"/>
                  </a:cubicBezTo>
                  <a:cubicBezTo>
                    <a:pt x="9259" y="146"/>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6"/>
            <p:cNvSpPr/>
            <p:nvPr/>
          </p:nvSpPr>
          <p:spPr>
            <a:xfrm>
              <a:off x="7045325" y="3032425"/>
              <a:ext cx="231625" cy="16075"/>
            </a:xfrm>
            <a:custGeom>
              <a:avLst/>
              <a:gdLst/>
              <a:ahLst/>
              <a:cxnLst/>
              <a:rect l="l" t="t" r="r" b="b"/>
              <a:pathLst>
                <a:path w="9265" h="643" extrusionOk="0">
                  <a:moveTo>
                    <a:pt x="326" y="0"/>
                  </a:moveTo>
                  <a:cubicBezTo>
                    <a:pt x="146" y="0"/>
                    <a:pt x="0" y="146"/>
                    <a:pt x="0" y="319"/>
                  </a:cubicBezTo>
                  <a:cubicBezTo>
                    <a:pt x="0" y="499"/>
                    <a:pt x="146" y="643"/>
                    <a:pt x="326" y="643"/>
                  </a:cubicBezTo>
                  <a:lnTo>
                    <a:pt x="8948" y="643"/>
                  </a:lnTo>
                  <a:cubicBezTo>
                    <a:pt x="9121" y="643"/>
                    <a:pt x="9265" y="499"/>
                    <a:pt x="9265" y="319"/>
                  </a:cubicBezTo>
                  <a:cubicBezTo>
                    <a:pt x="9265" y="146"/>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a:off x="7303850" y="3032425"/>
              <a:ext cx="75100" cy="16075"/>
            </a:xfrm>
            <a:custGeom>
              <a:avLst/>
              <a:gdLst/>
              <a:ahLst/>
              <a:cxnLst/>
              <a:rect l="l" t="t" r="r" b="b"/>
              <a:pathLst>
                <a:path w="3004" h="643" extrusionOk="0">
                  <a:moveTo>
                    <a:pt x="317" y="0"/>
                  </a:moveTo>
                  <a:cubicBezTo>
                    <a:pt x="144" y="0"/>
                    <a:pt x="0" y="146"/>
                    <a:pt x="0" y="319"/>
                  </a:cubicBezTo>
                  <a:cubicBezTo>
                    <a:pt x="0" y="499"/>
                    <a:pt x="144" y="643"/>
                    <a:pt x="317" y="643"/>
                  </a:cubicBezTo>
                  <a:lnTo>
                    <a:pt x="2686" y="643"/>
                  </a:lnTo>
                  <a:cubicBezTo>
                    <a:pt x="2860" y="643"/>
                    <a:pt x="3003" y="499"/>
                    <a:pt x="3003" y="319"/>
                  </a:cubicBezTo>
                  <a:cubicBezTo>
                    <a:pt x="3003" y="146"/>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6791850" y="3184050"/>
              <a:ext cx="300800" cy="16100"/>
            </a:xfrm>
            <a:custGeom>
              <a:avLst/>
              <a:gdLst/>
              <a:ahLst/>
              <a:cxnLst/>
              <a:rect l="l" t="t" r="r" b="b"/>
              <a:pathLst>
                <a:path w="12032" h="644" extrusionOk="0">
                  <a:moveTo>
                    <a:pt x="320" y="1"/>
                  </a:moveTo>
                  <a:cubicBezTo>
                    <a:pt x="146" y="1"/>
                    <a:pt x="1" y="146"/>
                    <a:pt x="1" y="319"/>
                  </a:cubicBezTo>
                  <a:cubicBezTo>
                    <a:pt x="1" y="500"/>
                    <a:pt x="146" y="644"/>
                    <a:pt x="320" y="644"/>
                  </a:cubicBezTo>
                  <a:lnTo>
                    <a:pt x="11707" y="644"/>
                  </a:lnTo>
                  <a:cubicBezTo>
                    <a:pt x="11888" y="644"/>
                    <a:pt x="12032" y="500"/>
                    <a:pt x="12032" y="319"/>
                  </a:cubicBezTo>
                  <a:cubicBezTo>
                    <a:pt x="12032" y="146"/>
                    <a:pt x="11888" y="1"/>
                    <a:pt x="1170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6"/>
            <p:cNvSpPr/>
            <p:nvPr/>
          </p:nvSpPr>
          <p:spPr>
            <a:xfrm>
              <a:off x="7120050" y="3184050"/>
              <a:ext cx="185975" cy="16100"/>
            </a:xfrm>
            <a:custGeom>
              <a:avLst/>
              <a:gdLst/>
              <a:ahLst/>
              <a:cxnLst/>
              <a:rect l="l" t="t" r="r" b="b"/>
              <a:pathLst>
                <a:path w="7439" h="644" extrusionOk="0">
                  <a:moveTo>
                    <a:pt x="326" y="1"/>
                  </a:moveTo>
                  <a:cubicBezTo>
                    <a:pt x="146" y="1"/>
                    <a:pt x="1" y="146"/>
                    <a:pt x="1" y="319"/>
                  </a:cubicBezTo>
                  <a:cubicBezTo>
                    <a:pt x="1" y="500"/>
                    <a:pt x="146" y="644"/>
                    <a:pt x="326" y="644"/>
                  </a:cubicBezTo>
                  <a:lnTo>
                    <a:pt x="7122" y="644"/>
                  </a:lnTo>
                  <a:cubicBezTo>
                    <a:pt x="7295" y="644"/>
                    <a:pt x="7439" y="500"/>
                    <a:pt x="7439" y="319"/>
                  </a:cubicBezTo>
                  <a:cubicBezTo>
                    <a:pt x="7439" y="146"/>
                    <a:pt x="7295" y="1"/>
                    <a:pt x="712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6"/>
            <p:cNvSpPr/>
            <p:nvPr/>
          </p:nvSpPr>
          <p:spPr>
            <a:xfrm>
              <a:off x="6791850" y="3082975"/>
              <a:ext cx="120100" cy="16100"/>
            </a:xfrm>
            <a:custGeom>
              <a:avLst/>
              <a:gdLst/>
              <a:ahLst/>
              <a:cxnLst/>
              <a:rect l="l" t="t" r="r" b="b"/>
              <a:pathLst>
                <a:path w="4804" h="644" extrusionOk="0">
                  <a:moveTo>
                    <a:pt x="320" y="0"/>
                  </a:moveTo>
                  <a:cubicBezTo>
                    <a:pt x="146" y="0"/>
                    <a:pt x="1" y="144"/>
                    <a:pt x="1" y="318"/>
                  </a:cubicBezTo>
                  <a:cubicBezTo>
                    <a:pt x="1" y="500"/>
                    <a:pt x="146" y="643"/>
                    <a:pt x="320" y="643"/>
                  </a:cubicBezTo>
                  <a:lnTo>
                    <a:pt x="4486" y="643"/>
                  </a:lnTo>
                  <a:cubicBezTo>
                    <a:pt x="4659" y="643"/>
                    <a:pt x="4803" y="500"/>
                    <a:pt x="4803" y="318"/>
                  </a:cubicBezTo>
                  <a:cubicBezTo>
                    <a:pt x="4803" y="144"/>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6"/>
            <p:cNvSpPr/>
            <p:nvPr/>
          </p:nvSpPr>
          <p:spPr>
            <a:xfrm>
              <a:off x="6925300" y="3082975"/>
              <a:ext cx="200025" cy="16100"/>
            </a:xfrm>
            <a:custGeom>
              <a:avLst/>
              <a:gdLst/>
              <a:ahLst/>
              <a:cxnLst/>
              <a:rect l="l" t="t" r="r" b="b"/>
              <a:pathLst>
                <a:path w="8001" h="644" extrusionOk="0">
                  <a:moveTo>
                    <a:pt x="318" y="0"/>
                  </a:moveTo>
                  <a:cubicBezTo>
                    <a:pt x="144" y="0"/>
                    <a:pt x="1" y="144"/>
                    <a:pt x="1" y="318"/>
                  </a:cubicBezTo>
                  <a:cubicBezTo>
                    <a:pt x="1" y="500"/>
                    <a:pt x="144" y="643"/>
                    <a:pt x="318" y="643"/>
                  </a:cubicBezTo>
                  <a:lnTo>
                    <a:pt x="7683" y="643"/>
                  </a:lnTo>
                  <a:cubicBezTo>
                    <a:pt x="7856" y="643"/>
                    <a:pt x="8000" y="500"/>
                    <a:pt x="8000" y="318"/>
                  </a:cubicBezTo>
                  <a:cubicBezTo>
                    <a:pt x="8000" y="144"/>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6"/>
            <p:cNvSpPr/>
            <p:nvPr/>
          </p:nvSpPr>
          <p:spPr>
            <a:xfrm>
              <a:off x="6791850" y="2981900"/>
              <a:ext cx="205825" cy="16100"/>
            </a:xfrm>
            <a:custGeom>
              <a:avLst/>
              <a:gdLst/>
              <a:ahLst/>
              <a:cxnLst/>
              <a:rect l="l" t="t" r="r" b="b"/>
              <a:pathLst>
                <a:path w="8233" h="644" extrusionOk="0">
                  <a:moveTo>
                    <a:pt x="320" y="0"/>
                  </a:moveTo>
                  <a:cubicBezTo>
                    <a:pt x="146" y="0"/>
                    <a:pt x="1" y="144"/>
                    <a:pt x="1" y="317"/>
                  </a:cubicBezTo>
                  <a:cubicBezTo>
                    <a:pt x="1" y="498"/>
                    <a:pt x="146" y="643"/>
                    <a:pt x="320" y="643"/>
                  </a:cubicBezTo>
                  <a:lnTo>
                    <a:pt x="7916" y="643"/>
                  </a:lnTo>
                  <a:cubicBezTo>
                    <a:pt x="8089" y="643"/>
                    <a:pt x="8233" y="498"/>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7021700" y="2981900"/>
              <a:ext cx="458550" cy="16100"/>
            </a:xfrm>
            <a:custGeom>
              <a:avLst/>
              <a:gdLst/>
              <a:ahLst/>
              <a:cxnLst/>
              <a:rect l="l" t="t" r="r" b="b"/>
              <a:pathLst>
                <a:path w="18342" h="644" extrusionOk="0">
                  <a:moveTo>
                    <a:pt x="318" y="0"/>
                  </a:moveTo>
                  <a:cubicBezTo>
                    <a:pt x="144" y="0"/>
                    <a:pt x="1" y="144"/>
                    <a:pt x="1" y="317"/>
                  </a:cubicBezTo>
                  <a:cubicBezTo>
                    <a:pt x="1" y="498"/>
                    <a:pt x="144" y="643"/>
                    <a:pt x="318" y="643"/>
                  </a:cubicBezTo>
                  <a:lnTo>
                    <a:pt x="18015" y="643"/>
                  </a:lnTo>
                  <a:cubicBezTo>
                    <a:pt x="18197" y="643"/>
                    <a:pt x="18341" y="498"/>
                    <a:pt x="18341" y="317"/>
                  </a:cubicBezTo>
                  <a:cubicBezTo>
                    <a:pt x="18341" y="144"/>
                    <a:pt x="18197" y="0"/>
                    <a:pt x="18015"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6"/>
            <p:cNvSpPr/>
            <p:nvPr/>
          </p:nvSpPr>
          <p:spPr>
            <a:xfrm>
              <a:off x="7268450" y="3133525"/>
              <a:ext cx="110500" cy="16100"/>
            </a:xfrm>
            <a:custGeom>
              <a:avLst/>
              <a:gdLst/>
              <a:ahLst/>
              <a:cxnLst/>
              <a:rect l="l" t="t" r="r" b="b"/>
              <a:pathLst>
                <a:path w="4420" h="644" extrusionOk="0">
                  <a:moveTo>
                    <a:pt x="326" y="1"/>
                  </a:moveTo>
                  <a:cubicBezTo>
                    <a:pt x="146" y="1"/>
                    <a:pt x="0" y="145"/>
                    <a:pt x="0" y="318"/>
                  </a:cubicBezTo>
                  <a:cubicBezTo>
                    <a:pt x="0" y="498"/>
                    <a:pt x="146" y="644"/>
                    <a:pt x="326" y="644"/>
                  </a:cubicBezTo>
                  <a:lnTo>
                    <a:pt x="4102" y="644"/>
                  </a:lnTo>
                  <a:cubicBezTo>
                    <a:pt x="4276" y="644"/>
                    <a:pt x="4419" y="498"/>
                    <a:pt x="4419" y="318"/>
                  </a:cubicBezTo>
                  <a:cubicBezTo>
                    <a:pt x="4419" y="145"/>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6"/>
            <p:cNvSpPr/>
            <p:nvPr/>
          </p:nvSpPr>
          <p:spPr>
            <a:xfrm>
              <a:off x="6791850" y="3133525"/>
              <a:ext cx="458600" cy="16100"/>
            </a:xfrm>
            <a:custGeom>
              <a:avLst/>
              <a:gdLst/>
              <a:ahLst/>
              <a:cxnLst/>
              <a:rect l="l" t="t" r="r" b="b"/>
              <a:pathLst>
                <a:path w="18344" h="644" extrusionOk="0">
                  <a:moveTo>
                    <a:pt x="320" y="1"/>
                  </a:moveTo>
                  <a:cubicBezTo>
                    <a:pt x="146" y="1"/>
                    <a:pt x="1" y="145"/>
                    <a:pt x="1" y="318"/>
                  </a:cubicBezTo>
                  <a:cubicBezTo>
                    <a:pt x="1" y="498"/>
                    <a:pt x="146" y="644"/>
                    <a:pt x="320" y="644"/>
                  </a:cubicBezTo>
                  <a:lnTo>
                    <a:pt x="18017" y="644"/>
                  </a:lnTo>
                  <a:cubicBezTo>
                    <a:pt x="18198" y="644"/>
                    <a:pt x="18343" y="498"/>
                    <a:pt x="18343" y="318"/>
                  </a:cubicBezTo>
                  <a:cubicBezTo>
                    <a:pt x="18343" y="145"/>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6"/>
            <p:cNvSpPr/>
            <p:nvPr/>
          </p:nvSpPr>
          <p:spPr>
            <a:xfrm>
              <a:off x="6791850" y="3285175"/>
              <a:ext cx="231475" cy="16100"/>
            </a:xfrm>
            <a:custGeom>
              <a:avLst/>
              <a:gdLst/>
              <a:ahLst/>
              <a:cxnLst/>
              <a:rect l="l" t="t" r="r" b="b"/>
              <a:pathLst>
                <a:path w="9259" h="644" extrusionOk="0">
                  <a:moveTo>
                    <a:pt x="320" y="0"/>
                  </a:moveTo>
                  <a:cubicBezTo>
                    <a:pt x="146" y="0"/>
                    <a:pt x="1" y="144"/>
                    <a:pt x="1" y="318"/>
                  </a:cubicBezTo>
                  <a:cubicBezTo>
                    <a:pt x="1" y="498"/>
                    <a:pt x="146" y="643"/>
                    <a:pt x="320" y="643"/>
                  </a:cubicBezTo>
                  <a:lnTo>
                    <a:pt x="8942" y="643"/>
                  </a:lnTo>
                  <a:cubicBezTo>
                    <a:pt x="9115" y="643"/>
                    <a:pt x="9259" y="498"/>
                    <a:pt x="9259" y="318"/>
                  </a:cubicBezTo>
                  <a:cubicBezTo>
                    <a:pt x="9259" y="144"/>
                    <a:pt x="9115" y="0"/>
                    <a:pt x="8942"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a:off x="7045325" y="3285175"/>
              <a:ext cx="231625" cy="16100"/>
            </a:xfrm>
            <a:custGeom>
              <a:avLst/>
              <a:gdLst/>
              <a:ahLst/>
              <a:cxnLst/>
              <a:rect l="l" t="t" r="r" b="b"/>
              <a:pathLst>
                <a:path w="9265" h="644" extrusionOk="0">
                  <a:moveTo>
                    <a:pt x="326" y="0"/>
                  </a:moveTo>
                  <a:cubicBezTo>
                    <a:pt x="146" y="0"/>
                    <a:pt x="0" y="144"/>
                    <a:pt x="0" y="318"/>
                  </a:cubicBezTo>
                  <a:cubicBezTo>
                    <a:pt x="0" y="498"/>
                    <a:pt x="146" y="643"/>
                    <a:pt x="326" y="643"/>
                  </a:cubicBezTo>
                  <a:lnTo>
                    <a:pt x="8948" y="643"/>
                  </a:lnTo>
                  <a:cubicBezTo>
                    <a:pt x="9121" y="643"/>
                    <a:pt x="9265" y="498"/>
                    <a:pt x="9265" y="318"/>
                  </a:cubicBezTo>
                  <a:cubicBezTo>
                    <a:pt x="9265" y="144"/>
                    <a:pt x="9121" y="0"/>
                    <a:pt x="8948"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7303850" y="3285175"/>
              <a:ext cx="75100" cy="16100"/>
            </a:xfrm>
            <a:custGeom>
              <a:avLst/>
              <a:gdLst/>
              <a:ahLst/>
              <a:cxnLst/>
              <a:rect l="l" t="t" r="r" b="b"/>
              <a:pathLst>
                <a:path w="3004" h="644" extrusionOk="0">
                  <a:moveTo>
                    <a:pt x="317" y="0"/>
                  </a:moveTo>
                  <a:cubicBezTo>
                    <a:pt x="144" y="0"/>
                    <a:pt x="0" y="144"/>
                    <a:pt x="0" y="318"/>
                  </a:cubicBezTo>
                  <a:cubicBezTo>
                    <a:pt x="0" y="498"/>
                    <a:pt x="144" y="643"/>
                    <a:pt x="317" y="643"/>
                  </a:cubicBezTo>
                  <a:lnTo>
                    <a:pt x="2686" y="643"/>
                  </a:lnTo>
                  <a:cubicBezTo>
                    <a:pt x="2860" y="643"/>
                    <a:pt x="3003" y="498"/>
                    <a:pt x="3003" y="318"/>
                  </a:cubicBezTo>
                  <a:cubicBezTo>
                    <a:pt x="3003" y="144"/>
                    <a:pt x="2860" y="0"/>
                    <a:pt x="26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6791850" y="3436825"/>
              <a:ext cx="300800" cy="16075"/>
            </a:xfrm>
            <a:custGeom>
              <a:avLst/>
              <a:gdLst/>
              <a:ahLst/>
              <a:cxnLst/>
              <a:rect l="l" t="t" r="r" b="b"/>
              <a:pathLst>
                <a:path w="12032" h="643" extrusionOk="0">
                  <a:moveTo>
                    <a:pt x="320" y="0"/>
                  </a:moveTo>
                  <a:cubicBezTo>
                    <a:pt x="146" y="0"/>
                    <a:pt x="1" y="144"/>
                    <a:pt x="1" y="324"/>
                  </a:cubicBezTo>
                  <a:cubicBezTo>
                    <a:pt x="1" y="497"/>
                    <a:pt x="146" y="643"/>
                    <a:pt x="320" y="643"/>
                  </a:cubicBezTo>
                  <a:lnTo>
                    <a:pt x="11707" y="643"/>
                  </a:lnTo>
                  <a:cubicBezTo>
                    <a:pt x="11888" y="643"/>
                    <a:pt x="12032" y="497"/>
                    <a:pt x="12032" y="324"/>
                  </a:cubicBezTo>
                  <a:cubicBezTo>
                    <a:pt x="12032" y="144"/>
                    <a:pt x="11888" y="0"/>
                    <a:pt x="11707"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7120050" y="3436825"/>
              <a:ext cx="185975" cy="16075"/>
            </a:xfrm>
            <a:custGeom>
              <a:avLst/>
              <a:gdLst/>
              <a:ahLst/>
              <a:cxnLst/>
              <a:rect l="l" t="t" r="r" b="b"/>
              <a:pathLst>
                <a:path w="7439" h="643" extrusionOk="0">
                  <a:moveTo>
                    <a:pt x="326" y="0"/>
                  </a:moveTo>
                  <a:cubicBezTo>
                    <a:pt x="146" y="0"/>
                    <a:pt x="1" y="144"/>
                    <a:pt x="1" y="324"/>
                  </a:cubicBezTo>
                  <a:cubicBezTo>
                    <a:pt x="1" y="497"/>
                    <a:pt x="146" y="643"/>
                    <a:pt x="326" y="643"/>
                  </a:cubicBezTo>
                  <a:lnTo>
                    <a:pt x="7122" y="643"/>
                  </a:lnTo>
                  <a:cubicBezTo>
                    <a:pt x="7295" y="643"/>
                    <a:pt x="7439" y="497"/>
                    <a:pt x="7439" y="324"/>
                  </a:cubicBezTo>
                  <a:cubicBezTo>
                    <a:pt x="7439" y="144"/>
                    <a:pt x="7295" y="0"/>
                    <a:pt x="7122"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6791850" y="3335700"/>
              <a:ext cx="120100" cy="16100"/>
            </a:xfrm>
            <a:custGeom>
              <a:avLst/>
              <a:gdLst/>
              <a:ahLst/>
              <a:cxnLst/>
              <a:rect l="l" t="t" r="r" b="b"/>
              <a:pathLst>
                <a:path w="4804" h="644" extrusionOk="0">
                  <a:moveTo>
                    <a:pt x="320" y="0"/>
                  </a:moveTo>
                  <a:cubicBezTo>
                    <a:pt x="146" y="0"/>
                    <a:pt x="1" y="146"/>
                    <a:pt x="1" y="326"/>
                  </a:cubicBezTo>
                  <a:cubicBezTo>
                    <a:pt x="1" y="499"/>
                    <a:pt x="146" y="643"/>
                    <a:pt x="320" y="643"/>
                  </a:cubicBezTo>
                  <a:lnTo>
                    <a:pt x="4486" y="643"/>
                  </a:lnTo>
                  <a:cubicBezTo>
                    <a:pt x="4659" y="643"/>
                    <a:pt x="4803" y="499"/>
                    <a:pt x="4803" y="326"/>
                  </a:cubicBezTo>
                  <a:cubicBezTo>
                    <a:pt x="4803" y="146"/>
                    <a:pt x="4659" y="0"/>
                    <a:pt x="4486"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6"/>
            <p:cNvSpPr/>
            <p:nvPr/>
          </p:nvSpPr>
          <p:spPr>
            <a:xfrm>
              <a:off x="6925300" y="3335700"/>
              <a:ext cx="200025" cy="16100"/>
            </a:xfrm>
            <a:custGeom>
              <a:avLst/>
              <a:gdLst/>
              <a:ahLst/>
              <a:cxnLst/>
              <a:rect l="l" t="t" r="r" b="b"/>
              <a:pathLst>
                <a:path w="8001" h="644" extrusionOk="0">
                  <a:moveTo>
                    <a:pt x="318" y="0"/>
                  </a:moveTo>
                  <a:cubicBezTo>
                    <a:pt x="144" y="0"/>
                    <a:pt x="1" y="146"/>
                    <a:pt x="1" y="326"/>
                  </a:cubicBezTo>
                  <a:cubicBezTo>
                    <a:pt x="1" y="499"/>
                    <a:pt x="144" y="643"/>
                    <a:pt x="318" y="643"/>
                  </a:cubicBezTo>
                  <a:lnTo>
                    <a:pt x="7683" y="643"/>
                  </a:lnTo>
                  <a:cubicBezTo>
                    <a:pt x="7856" y="643"/>
                    <a:pt x="8000" y="499"/>
                    <a:pt x="8000" y="326"/>
                  </a:cubicBezTo>
                  <a:cubicBezTo>
                    <a:pt x="8000" y="146"/>
                    <a:pt x="7856" y="0"/>
                    <a:pt x="7683"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6"/>
            <p:cNvSpPr/>
            <p:nvPr/>
          </p:nvSpPr>
          <p:spPr>
            <a:xfrm>
              <a:off x="6791850" y="3234625"/>
              <a:ext cx="205825" cy="16075"/>
            </a:xfrm>
            <a:custGeom>
              <a:avLst/>
              <a:gdLst/>
              <a:ahLst/>
              <a:cxnLst/>
              <a:rect l="l" t="t" r="r" b="b"/>
              <a:pathLst>
                <a:path w="8233" h="643" extrusionOk="0">
                  <a:moveTo>
                    <a:pt x="320" y="0"/>
                  </a:moveTo>
                  <a:cubicBezTo>
                    <a:pt x="146" y="0"/>
                    <a:pt x="1" y="144"/>
                    <a:pt x="1" y="317"/>
                  </a:cubicBezTo>
                  <a:cubicBezTo>
                    <a:pt x="1" y="499"/>
                    <a:pt x="146" y="643"/>
                    <a:pt x="320" y="643"/>
                  </a:cubicBezTo>
                  <a:lnTo>
                    <a:pt x="7916" y="643"/>
                  </a:lnTo>
                  <a:cubicBezTo>
                    <a:pt x="8089" y="643"/>
                    <a:pt x="8233" y="499"/>
                    <a:pt x="8233" y="317"/>
                  </a:cubicBezTo>
                  <a:cubicBezTo>
                    <a:pt x="8233" y="144"/>
                    <a:pt x="8089" y="0"/>
                    <a:pt x="7916" y="0"/>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6"/>
            <p:cNvSpPr/>
            <p:nvPr/>
          </p:nvSpPr>
          <p:spPr>
            <a:xfrm>
              <a:off x="7021700" y="3234625"/>
              <a:ext cx="413775" cy="16075"/>
            </a:xfrm>
            <a:custGeom>
              <a:avLst/>
              <a:gdLst/>
              <a:ahLst/>
              <a:cxnLst/>
              <a:rect l="l" t="t" r="r" b="b"/>
              <a:pathLst>
                <a:path w="16551" h="643" extrusionOk="0">
                  <a:moveTo>
                    <a:pt x="304" y="0"/>
                  </a:moveTo>
                  <a:cubicBezTo>
                    <a:pt x="137" y="0"/>
                    <a:pt x="1" y="137"/>
                    <a:pt x="1" y="303"/>
                  </a:cubicBezTo>
                  <a:lnTo>
                    <a:pt x="1" y="340"/>
                  </a:lnTo>
                  <a:cubicBezTo>
                    <a:pt x="1" y="506"/>
                    <a:pt x="137" y="643"/>
                    <a:pt x="304" y="643"/>
                  </a:cubicBezTo>
                  <a:lnTo>
                    <a:pt x="16248" y="643"/>
                  </a:lnTo>
                  <a:cubicBezTo>
                    <a:pt x="16421" y="643"/>
                    <a:pt x="16551" y="506"/>
                    <a:pt x="16551" y="340"/>
                  </a:cubicBezTo>
                  <a:lnTo>
                    <a:pt x="16551" y="303"/>
                  </a:lnTo>
                  <a:cubicBezTo>
                    <a:pt x="16551" y="137"/>
                    <a:pt x="16421" y="0"/>
                    <a:pt x="16248" y="0"/>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6"/>
            <p:cNvSpPr/>
            <p:nvPr/>
          </p:nvSpPr>
          <p:spPr>
            <a:xfrm>
              <a:off x="7268450" y="3386250"/>
              <a:ext cx="110500" cy="16100"/>
            </a:xfrm>
            <a:custGeom>
              <a:avLst/>
              <a:gdLst/>
              <a:ahLst/>
              <a:cxnLst/>
              <a:rect l="l" t="t" r="r" b="b"/>
              <a:pathLst>
                <a:path w="4420" h="644" extrusionOk="0">
                  <a:moveTo>
                    <a:pt x="326" y="1"/>
                  </a:moveTo>
                  <a:cubicBezTo>
                    <a:pt x="146" y="1"/>
                    <a:pt x="0" y="144"/>
                    <a:pt x="0" y="326"/>
                  </a:cubicBezTo>
                  <a:cubicBezTo>
                    <a:pt x="0" y="500"/>
                    <a:pt x="146" y="644"/>
                    <a:pt x="326" y="644"/>
                  </a:cubicBezTo>
                  <a:lnTo>
                    <a:pt x="4102" y="644"/>
                  </a:lnTo>
                  <a:cubicBezTo>
                    <a:pt x="4276" y="644"/>
                    <a:pt x="4419" y="500"/>
                    <a:pt x="4419" y="326"/>
                  </a:cubicBezTo>
                  <a:cubicBezTo>
                    <a:pt x="4419" y="144"/>
                    <a:pt x="4276" y="1"/>
                    <a:pt x="4102" y="1"/>
                  </a:cubicBezTo>
                  <a:close/>
                </a:path>
              </a:pathLst>
            </a:cu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6"/>
            <p:cNvSpPr/>
            <p:nvPr/>
          </p:nvSpPr>
          <p:spPr>
            <a:xfrm>
              <a:off x="6791850" y="3386250"/>
              <a:ext cx="458600" cy="16100"/>
            </a:xfrm>
            <a:custGeom>
              <a:avLst/>
              <a:gdLst/>
              <a:ahLst/>
              <a:cxnLst/>
              <a:rect l="l" t="t" r="r" b="b"/>
              <a:pathLst>
                <a:path w="18344" h="644" extrusionOk="0">
                  <a:moveTo>
                    <a:pt x="320" y="1"/>
                  </a:moveTo>
                  <a:cubicBezTo>
                    <a:pt x="146" y="1"/>
                    <a:pt x="1" y="144"/>
                    <a:pt x="1" y="326"/>
                  </a:cubicBezTo>
                  <a:cubicBezTo>
                    <a:pt x="1" y="500"/>
                    <a:pt x="146" y="644"/>
                    <a:pt x="320" y="644"/>
                  </a:cubicBezTo>
                  <a:lnTo>
                    <a:pt x="18017" y="644"/>
                  </a:lnTo>
                  <a:cubicBezTo>
                    <a:pt x="18198" y="644"/>
                    <a:pt x="18343" y="500"/>
                    <a:pt x="18343" y="326"/>
                  </a:cubicBezTo>
                  <a:cubicBezTo>
                    <a:pt x="18343" y="144"/>
                    <a:pt x="18198" y="1"/>
                    <a:pt x="18017"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6384600" y="3502875"/>
              <a:ext cx="1672950" cy="253825"/>
            </a:xfrm>
            <a:custGeom>
              <a:avLst/>
              <a:gdLst/>
              <a:ahLst/>
              <a:cxnLst/>
              <a:rect l="l" t="t" r="r" b="b"/>
              <a:pathLst>
                <a:path w="66918" h="10153" extrusionOk="0">
                  <a:moveTo>
                    <a:pt x="13034" y="1"/>
                  </a:moveTo>
                  <a:lnTo>
                    <a:pt x="0" y="10153"/>
                  </a:lnTo>
                  <a:lnTo>
                    <a:pt x="66918" y="10153"/>
                  </a:lnTo>
                  <a:lnTo>
                    <a:pt x="53884"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6759025" y="3510825"/>
              <a:ext cx="73500" cy="15925"/>
            </a:xfrm>
            <a:custGeom>
              <a:avLst/>
              <a:gdLst/>
              <a:ahLst/>
              <a:cxnLst/>
              <a:rect l="l" t="t" r="r" b="b"/>
              <a:pathLst>
                <a:path w="2940" h="637" extrusionOk="0">
                  <a:moveTo>
                    <a:pt x="816" y="0"/>
                  </a:moveTo>
                  <a:lnTo>
                    <a:pt x="0" y="636"/>
                  </a:lnTo>
                  <a:lnTo>
                    <a:pt x="2224" y="636"/>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6"/>
            <p:cNvSpPr/>
            <p:nvPr/>
          </p:nvSpPr>
          <p:spPr>
            <a:xfrm>
              <a:off x="6721275" y="3537725"/>
              <a:ext cx="82350" cy="18600"/>
            </a:xfrm>
            <a:custGeom>
              <a:avLst/>
              <a:gdLst/>
              <a:ahLst/>
              <a:cxnLst/>
              <a:rect l="l" t="t" r="r" b="b"/>
              <a:pathLst>
                <a:path w="3294" h="744" extrusionOk="0">
                  <a:moveTo>
                    <a:pt x="947" y="0"/>
                  </a:moveTo>
                  <a:lnTo>
                    <a:pt x="1" y="744"/>
                  </a:lnTo>
                  <a:lnTo>
                    <a:pt x="2463" y="744"/>
                  </a:lnTo>
                  <a:lnTo>
                    <a:pt x="329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6"/>
            <p:cNvSpPr/>
            <p:nvPr/>
          </p:nvSpPr>
          <p:spPr>
            <a:xfrm>
              <a:off x="6815175" y="3537725"/>
              <a:ext cx="77825" cy="18600"/>
            </a:xfrm>
            <a:custGeom>
              <a:avLst/>
              <a:gdLst/>
              <a:ahLst/>
              <a:cxnLst/>
              <a:rect l="l" t="t" r="r" b="b"/>
              <a:pathLst>
                <a:path w="3113" h="744" extrusionOk="0">
                  <a:moveTo>
                    <a:pt x="766" y="0"/>
                  </a:moveTo>
                  <a:lnTo>
                    <a:pt x="0" y="744"/>
                  </a:lnTo>
                  <a:lnTo>
                    <a:pt x="2463" y="744"/>
                  </a:lnTo>
                  <a:lnTo>
                    <a:pt x="311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6908850" y="3537725"/>
              <a:ext cx="73500" cy="18600"/>
            </a:xfrm>
            <a:custGeom>
              <a:avLst/>
              <a:gdLst/>
              <a:ahLst/>
              <a:cxnLst/>
              <a:rect l="l" t="t" r="r" b="b"/>
              <a:pathLst>
                <a:path w="2940" h="744" extrusionOk="0">
                  <a:moveTo>
                    <a:pt x="593" y="0"/>
                  </a:moveTo>
                  <a:lnTo>
                    <a:pt x="0" y="744"/>
                  </a:lnTo>
                  <a:lnTo>
                    <a:pt x="2463" y="744"/>
                  </a:lnTo>
                  <a:lnTo>
                    <a:pt x="29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7002725" y="3537725"/>
              <a:ext cx="69000" cy="18600"/>
            </a:xfrm>
            <a:custGeom>
              <a:avLst/>
              <a:gdLst/>
              <a:ahLst/>
              <a:cxnLst/>
              <a:rect l="l" t="t" r="r" b="b"/>
              <a:pathLst>
                <a:path w="2760" h="744" extrusionOk="0">
                  <a:moveTo>
                    <a:pt x="413" y="0"/>
                  </a:moveTo>
                  <a:lnTo>
                    <a:pt x="0" y="744"/>
                  </a:lnTo>
                  <a:lnTo>
                    <a:pt x="2463" y="744"/>
                  </a:lnTo>
                  <a:lnTo>
                    <a:pt x="275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7096450" y="3537725"/>
              <a:ext cx="64600" cy="18600"/>
            </a:xfrm>
            <a:custGeom>
              <a:avLst/>
              <a:gdLst/>
              <a:ahLst/>
              <a:cxnLst/>
              <a:rect l="l" t="t" r="r" b="b"/>
              <a:pathLst>
                <a:path w="2584" h="744" extrusionOk="0">
                  <a:moveTo>
                    <a:pt x="237" y="0"/>
                  </a:moveTo>
                  <a:lnTo>
                    <a:pt x="0" y="744"/>
                  </a:lnTo>
                  <a:lnTo>
                    <a:pt x="2461" y="744"/>
                  </a:lnTo>
                  <a:lnTo>
                    <a:pt x="258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7190275" y="3537725"/>
              <a:ext cx="61600" cy="18600"/>
            </a:xfrm>
            <a:custGeom>
              <a:avLst/>
              <a:gdLst/>
              <a:ahLst/>
              <a:cxnLst/>
              <a:rect l="l" t="t" r="r" b="b"/>
              <a:pathLst>
                <a:path w="2464" h="744" extrusionOk="0">
                  <a:moveTo>
                    <a:pt x="60" y="0"/>
                  </a:moveTo>
                  <a:lnTo>
                    <a:pt x="1" y="744"/>
                  </a:lnTo>
                  <a:lnTo>
                    <a:pt x="2463" y="744"/>
                  </a:lnTo>
                  <a:lnTo>
                    <a:pt x="240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7281100" y="3537725"/>
              <a:ext cx="64475" cy="18600"/>
            </a:xfrm>
            <a:custGeom>
              <a:avLst/>
              <a:gdLst/>
              <a:ahLst/>
              <a:cxnLst/>
              <a:rect l="l" t="t" r="r" b="b"/>
              <a:pathLst>
                <a:path w="2579" h="744" extrusionOk="0">
                  <a:moveTo>
                    <a:pt x="0" y="0"/>
                  </a:moveTo>
                  <a:lnTo>
                    <a:pt x="123" y="744"/>
                  </a:lnTo>
                  <a:lnTo>
                    <a:pt x="2579"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7370475" y="3537725"/>
              <a:ext cx="68950" cy="18600"/>
            </a:xfrm>
            <a:custGeom>
              <a:avLst/>
              <a:gdLst/>
              <a:ahLst/>
              <a:cxnLst/>
              <a:rect l="l" t="t" r="r" b="b"/>
              <a:pathLst>
                <a:path w="2758" h="744" extrusionOk="0">
                  <a:moveTo>
                    <a:pt x="0" y="0"/>
                  </a:moveTo>
                  <a:lnTo>
                    <a:pt x="295" y="744"/>
                  </a:lnTo>
                  <a:lnTo>
                    <a:pt x="2758"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6"/>
            <p:cNvSpPr/>
            <p:nvPr/>
          </p:nvSpPr>
          <p:spPr>
            <a:xfrm>
              <a:off x="7459800" y="3537725"/>
              <a:ext cx="73525" cy="18600"/>
            </a:xfrm>
            <a:custGeom>
              <a:avLst/>
              <a:gdLst/>
              <a:ahLst/>
              <a:cxnLst/>
              <a:rect l="l" t="t" r="r" b="b"/>
              <a:pathLst>
                <a:path w="2941" h="744" extrusionOk="0">
                  <a:moveTo>
                    <a:pt x="1" y="0"/>
                  </a:moveTo>
                  <a:lnTo>
                    <a:pt x="478" y="744"/>
                  </a:lnTo>
                  <a:lnTo>
                    <a:pt x="2940"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p:nvPr/>
          </p:nvSpPr>
          <p:spPr>
            <a:xfrm>
              <a:off x="7549200" y="3537725"/>
              <a:ext cx="77775" cy="18600"/>
            </a:xfrm>
            <a:custGeom>
              <a:avLst/>
              <a:gdLst/>
              <a:ahLst/>
              <a:cxnLst/>
              <a:rect l="l" t="t" r="r" b="b"/>
              <a:pathLst>
                <a:path w="3111" h="744" extrusionOk="0">
                  <a:moveTo>
                    <a:pt x="0" y="0"/>
                  </a:moveTo>
                  <a:lnTo>
                    <a:pt x="650" y="744"/>
                  </a:lnTo>
                  <a:lnTo>
                    <a:pt x="3111"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6"/>
            <p:cNvSpPr/>
            <p:nvPr/>
          </p:nvSpPr>
          <p:spPr>
            <a:xfrm>
              <a:off x="7638525" y="3537725"/>
              <a:ext cx="82350" cy="18600"/>
            </a:xfrm>
            <a:custGeom>
              <a:avLst/>
              <a:gdLst/>
              <a:ahLst/>
              <a:cxnLst/>
              <a:rect l="l" t="t" r="r" b="b"/>
              <a:pathLst>
                <a:path w="3294" h="744" extrusionOk="0">
                  <a:moveTo>
                    <a:pt x="1" y="0"/>
                  </a:moveTo>
                  <a:lnTo>
                    <a:pt x="831" y="744"/>
                  </a:lnTo>
                  <a:lnTo>
                    <a:pt x="3293" y="744"/>
                  </a:lnTo>
                  <a:lnTo>
                    <a:pt x="234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6"/>
            <p:cNvSpPr/>
            <p:nvPr/>
          </p:nvSpPr>
          <p:spPr>
            <a:xfrm>
              <a:off x="6681775" y="3565700"/>
              <a:ext cx="90450" cy="21700"/>
            </a:xfrm>
            <a:custGeom>
              <a:avLst/>
              <a:gdLst/>
              <a:ahLst/>
              <a:cxnLst/>
              <a:rect l="l" t="t" r="r" b="b"/>
              <a:pathLst>
                <a:path w="3618" h="868" extrusionOk="0">
                  <a:moveTo>
                    <a:pt x="1097" y="1"/>
                  </a:moveTo>
                  <a:lnTo>
                    <a:pt x="0" y="867"/>
                  </a:lnTo>
                  <a:lnTo>
                    <a:pt x="2657" y="867"/>
                  </a:lnTo>
                  <a:lnTo>
                    <a:pt x="361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6"/>
            <p:cNvSpPr/>
            <p:nvPr/>
          </p:nvSpPr>
          <p:spPr>
            <a:xfrm>
              <a:off x="6783025" y="3565700"/>
              <a:ext cx="85425" cy="21700"/>
            </a:xfrm>
            <a:custGeom>
              <a:avLst/>
              <a:gdLst/>
              <a:ahLst/>
              <a:cxnLst/>
              <a:rect l="l" t="t" r="r" b="b"/>
              <a:pathLst>
                <a:path w="3417" h="868" extrusionOk="0">
                  <a:moveTo>
                    <a:pt x="889" y="1"/>
                  </a:moveTo>
                  <a:lnTo>
                    <a:pt x="0" y="867"/>
                  </a:lnTo>
                  <a:lnTo>
                    <a:pt x="2659" y="867"/>
                  </a:lnTo>
                  <a:lnTo>
                    <a:pt x="341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6"/>
            <p:cNvSpPr/>
            <p:nvPr/>
          </p:nvSpPr>
          <p:spPr>
            <a:xfrm>
              <a:off x="6884325" y="3565700"/>
              <a:ext cx="80175" cy="21700"/>
            </a:xfrm>
            <a:custGeom>
              <a:avLst/>
              <a:gdLst/>
              <a:ahLst/>
              <a:cxnLst/>
              <a:rect l="l" t="t" r="r" b="b"/>
              <a:pathLst>
                <a:path w="3207" h="868" extrusionOk="0">
                  <a:moveTo>
                    <a:pt x="678" y="1"/>
                  </a:moveTo>
                  <a:lnTo>
                    <a:pt x="0" y="867"/>
                  </a:lnTo>
                  <a:lnTo>
                    <a:pt x="2650" y="867"/>
                  </a:lnTo>
                  <a:lnTo>
                    <a:pt x="3206"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6"/>
            <p:cNvSpPr/>
            <p:nvPr/>
          </p:nvSpPr>
          <p:spPr>
            <a:xfrm>
              <a:off x="6985400" y="3565700"/>
              <a:ext cx="75100" cy="21700"/>
            </a:xfrm>
            <a:custGeom>
              <a:avLst/>
              <a:gdLst/>
              <a:ahLst/>
              <a:cxnLst/>
              <a:rect l="l" t="t" r="r" b="b"/>
              <a:pathLst>
                <a:path w="3004" h="868" extrusionOk="0">
                  <a:moveTo>
                    <a:pt x="484" y="1"/>
                  </a:moveTo>
                  <a:lnTo>
                    <a:pt x="0" y="867"/>
                  </a:lnTo>
                  <a:lnTo>
                    <a:pt x="2657" y="867"/>
                  </a:lnTo>
                  <a:lnTo>
                    <a:pt x="300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6"/>
            <p:cNvSpPr/>
            <p:nvPr/>
          </p:nvSpPr>
          <p:spPr>
            <a:xfrm>
              <a:off x="7086700" y="3565700"/>
              <a:ext cx="69850" cy="21700"/>
            </a:xfrm>
            <a:custGeom>
              <a:avLst/>
              <a:gdLst/>
              <a:ahLst/>
              <a:cxnLst/>
              <a:rect l="l" t="t" r="r" b="b"/>
              <a:pathLst>
                <a:path w="2794" h="868" extrusionOk="0">
                  <a:moveTo>
                    <a:pt x="274" y="1"/>
                  </a:moveTo>
                  <a:lnTo>
                    <a:pt x="0" y="867"/>
                  </a:lnTo>
                  <a:lnTo>
                    <a:pt x="2657" y="867"/>
                  </a:lnTo>
                  <a:lnTo>
                    <a:pt x="2794"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6"/>
            <p:cNvSpPr/>
            <p:nvPr/>
          </p:nvSpPr>
          <p:spPr>
            <a:xfrm>
              <a:off x="7187775" y="3565700"/>
              <a:ext cx="66425" cy="21700"/>
            </a:xfrm>
            <a:custGeom>
              <a:avLst/>
              <a:gdLst/>
              <a:ahLst/>
              <a:cxnLst/>
              <a:rect l="l" t="t" r="r" b="b"/>
              <a:pathLst>
                <a:path w="2657" h="868" extrusionOk="0">
                  <a:moveTo>
                    <a:pt x="73" y="1"/>
                  </a:moveTo>
                  <a:lnTo>
                    <a:pt x="0" y="867"/>
                  </a:lnTo>
                  <a:lnTo>
                    <a:pt x="2657" y="867"/>
                  </a:lnTo>
                  <a:lnTo>
                    <a:pt x="2593"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6"/>
            <p:cNvSpPr/>
            <p:nvPr/>
          </p:nvSpPr>
          <p:spPr>
            <a:xfrm>
              <a:off x="7285600" y="3565700"/>
              <a:ext cx="69900" cy="21700"/>
            </a:xfrm>
            <a:custGeom>
              <a:avLst/>
              <a:gdLst/>
              <a:ahLst/>
              <a:cxnLst/>
              <a:rect l="l" t="t" r="r" b="b"/>
              <a:pathLst>
                <a:path w="2796" h="868" extrusionOk="0">
                  <a:moveTo>
                    <a:pt x="0" y="1"/>
                  </a:moveTo>
                  <a:lnTo>
                    <a:pt x="137" y="867"/>
                  </a:lnTo>
                  <a:lnTo>
                    <a:pt x="2796"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6"/>
            <p:cNvSpPr/>
            <p:nvPr/>
          </p:nvSpPr>
          <p:spPr>
            <a:xfrm>
              <a:off x="7381650" y="3565700"/>
              <a:ext cx="75100" cy="21700"/>
            </a:xfrm>
            <a:custGeom>
              <a:avLst/>
              <a:gdLst/>
              <a:ahLst/>
              <a:cxnLst/>
              <a:rect l="l" t="t" r="r" b="b"/>
              <a:pathLst>
                <a:path w="3004" h="868" extrusionOk="0">
                  <a:moveTo>
                    <a:pt x="1" y="1"/>
                  </a:moveTo>
                  <a:lnTo>
                    <a:pt x="347" y="867"/>
                  </a:lnTo>
                  <a:lnTo>
                    <a:pt x="3004"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6"/>
            <p:cNvSpPr/>
            <p:nvPr/>
          </p:nvSpPr>
          <p:spPr>
            <a:xfrm>
              <a:off x="7477700" y="3565700"/>
              <a:ext cx="80175" cy="21700"/>
            </a:xfrm>
            <a:custGeom>
              <a:avLst/>
              <a:gdLst/>
              <a:ahLst/>
              <a:cxnLst/>
              <a:rect l="l" t="t" r="r" b="b"/>
              <a:pathLst>
                <a:path w="3207" h="868" extrusionOk="0">
                  <a:moveTo>
                    <a:pt x="1" y="1"/>
                  </a:moveTo>
                  <a:lnTo>
                    <a:pt x="548" y="867"/>
                  </a:lnTo>
                  <a:lnTo>
                    <a:pt x="3207" y="867"/>
                  </a:lnTo>
                  <a:lnTo>
                    <a:pt x="2520"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6"/>
            <p:cNvSpPr/>
            <p:nvPr/>
          </p:nvSpPr>
          <p:spPr>
            <a:xfrm>
              <a:off x="7573725" y="3565700"/>
              <a:ext cx="85400" cy="21700"/>
            </a:xfrm>
            <a:custGeom>
              <a:avLst/>
              <a:gdLst/>
              <a:ahLst/>
              <a:cxnLst/>
              <a:rect l="l" t="t" r="r" b="b"/>
              <a:pathLst>
                <a:path w="3416" h="868" extrusionOk="0">
                  <a:moveTo>
                    <a:pt x="0" y="1"/>
                  </a:moveTo>
                  <a:lnTo>
                    <a:pt x="759" y="867"/>
                  </a:lnTo>
                  <a:lnTo>
                    <a:pt x="3416" y="867"/>
                  </a:lnTo>
                  <a:lnTo>
                    <a:pt x="2529"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6"/>
            <p:cNvSpPr/>
            <p:nvPr/>
          </p:nvSpPr>
          <p:spPr>
            <a:xfrm>
              <a:off x="7669775" y="3565700"/>
              <a:ext cx="90650" cy="21700"/>
            </a:xfrm>
            <a:custGeom>
              <a:avLst/>
              <a:gdLst/>
              <a:ahLst/>
              <a:cxnLst/>
              <a:rect l="l" t="t" r="r" b="b"/>
              <a:pathLst>
                <a:path w="3626" h="868" extrusionOk="0">
                  <a:moveTo>
                    <a:pt x="0" y="1"/>
                  </a:moveTo>
                  <a:lnTo>
                    <a:pt x="967" y="867"/>
                  </a:lnTo>
                  <a:lnTo>
                    <a:pt x="3626" y="867"/>
                  </a:lnTo>
                  <a:lnTo>
                    <a:pt x="2527" y="1"/>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6"/>
            <p:cNvSpPr/>
            <p:nvPr/>
          </p:nvSpPr>
          <p:spPr>
            <a:xfrm>
              <a:off x="6633025" y="3600200"/>
              <a:ext cx="100925" cy="25450"/>
            </a:xfrm>
            <a:custGeom>
              <a:avLst/>
              <a:gdLst/>
              <a:ahLst/>
              <a:cxnLst/>
              <a:rect l="l" t="t" r="r" b="b"/>
              <a:pathLst>
                <a:path w="4037" h="1018" extrusionOk="0">
                  <a:moveTo>
                    <a:pt x="1300" y="0"/>
                  </a:moveTo>
                  <a:lnTo>
                    <a:pt x="1" y="1018"/>
                  </a:lnTo>
                  <a:lnTo>
                    <a:pt x="2896" y="1018"/>
                  </a:lnTo>
                  <a:lnTo>
                    <a:pt x="40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6"/>
            <p:cNvSpPr/>
            <p:nvPr/>
          </p:nvSpPr>
          <p:spPr>
            <a:xfrm>
              <a:off x="6743325" y="3600200"/>
              <a:ext cx="94950" cy="25450"/>
            </a:xfrm>
            <a:custGeom>
              <a:avLst/>
              <a:gdLst/>
              <a:ahLst/>
              <a:cxnLst/>
              <a:rect l="l" t="t" r="r" b="b"/>
              <a:pathLst>
                <a:path w="3798" h="1018" extrusionOk="0">
                  <a:moveTo>
                    <a:pt x="1061" y="0"/>
                  </a:moveTo>
                  <a:lnTo>
                    <a:pt x="1" y="1018"/>
                  </a:lnTo>
                  <a:lnTo>
                    <a:pt x="2904" y="1018"/>
                  </a:lnTo>
                  <a:lnTo>
                    <a:pt x="3798"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6"/>
            <p:cNvSpPr/>
            <p:nvPr/>
          </p:nvSpPr>
          <p:spPr>
            <a:xfrm>
              <a:off x="6853825" y="3600200"/>
              <a:ext cx="622425" cy="25450"/>
            </a:xfrm>
            <a:custGeom>
              <a:avLst/>
              <a:gdLst/>
              <a:ahLst/>
              <a:cxnLst/>
              <a:rect l="l" t="t" r="r" b="b"/>
              <a:pathLst>
                <a:path w="24897" h="1018" extrusionOk="0">
                  <a:moveTo>
                    <a:pt x="808" y="0"/>
                  </a:moveTo>
                  <a:lnTo>
                    <a:pt x="0" y="1018"/>
                  </a:lnTo>
                  <a:lnTo>
                    <a:pt x="24897" y="1018"/>
                  </a:lnTo>
                  <a:lnTo>
                    <a:pt x="243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6"/>
            <p:cNvSpPr/>
            <p:nvPr/>
          </p:nvSpPr>
          <p:spPr>
            <a:xfrm>
              <a:off x="7499725" y="3600200"/>
              <a:ext cx="88650" cy="25450"/>
            </a:xfrm>
            <a:custGeom>
              <a:avLst/>
              <a:gdLst/>
              <a:ahLst/>
              <a:cxnLst/>
              <a:rect l="l" t="t" r="r" b="b"/>
              <a:pathLst>
                <a:path w="3546" h="1018" extrusionOk="0">
                  <a:moveTo>
                    <a:pt x="0" y="0"/>
                  </a:moveTo>
                  <a:lnTo>
                    <a:pt x="650" y="1018"/>
                  </a:lnTo>
                  <a:lnTo>
                    <a:pt x="3546" y="1018"/>
                  </a:lnTo>
                  <a:lnTo>
                    <a:pt x="2736"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6"/>
            <p:cNvSpPr/>
            <p:nvPr/>
          </p:nvSpPr>
          <p:spPr>
            <a:xfrm>
              <a:off x="7603875" y="3600200"/>
              <a:ext cx="94825" cy="25450"/>
            </a:xfrm>
            <a:custGeom>
              <a:avLst/>
              <a:gdLst/>
              <a:ahLst/>
              <a:cxnLst/>
              <a:rect l="l" t="t" r="r" b="b"/>
              <a:pathLst>
                <a:path w="3793" h="1018" extrusionOk="0">
                  <a:moveTo>
                    <a:pt x="0" y="0"/>
                  </a:moveTo>
                  <a:lnTo>
                    <a:pt x="896" y="1018"/>
                  </a:lnTo>
                  <a:lnTo>
                    <a:pt x="3792" y="1018"/>
                  </a:lnTo>
                  <a:lnTo>
                    <a:pt x="273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6"/>
            <p:cNvSpPr/>
            <p:nvPr/>
          </p:nvSpPr>
          <p:spPr>
            <a:xfrm>
              <a:off x="7708200" y="3600200"/>
              <a:ext cx="100975" cy="25450"/>
            </a:xfrm>
            <a:custGeom>
              <a:avLst/>
              <a:gdLst/>
              <a:ahLst/>
              <a:cxnLst/>
              <a:rect l="l" t="t" r="r" b="b"/>
              <a:pathLst>
                <a:path w="4039" h="1018" extrusionOk="0">
                  <a:moveTo>
                    <a:pt x="0" y="0"/>
                  </a:moveTo>
                  <a:lnTo>
                    <a:pt x="1142" y="1018"/>
                  </a:lnTo>
                  <a:lnTo>
                    <a:pt x="4038" y="1018"/>
                  </a:lnTo>
                  <a:lnTo>
                    <a:pt x="273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6"/>
            <p:cNvSpPr/>
            <p:nvPr/>
          </p:nvSpPr>
          <p:spPr>
            <a:xfrm>
              <a:off x="6871500" y="3510825"/>
              <a:ext cx="68600" cy="15925"/>
            </a:xfrm>
            <a:custGeom>
              <a:avLst/>
              <a:gdLst/>
              <a:ahLst/>
              <a:cxnLst/>
              <a:rect l="l" t="t" r="r" b="b"/>
              <a:pathLst>
                <a:path w="2744" h="637" extrusionOk="0">
                  <a:moveTo>
                    <a:pt x="621" y="0"/>
                  </a:moveTo>
                  <a:lnTo>
                    <a:pt x="0" y="636"/>
                  </a:lnTo>
                  <a:lnTo>
                    <a:pt x="2224" y="636"/>
                  </a:lnTo>
                  <a:lnTo>
                    <a:pt x="274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6"/>
            <p:cNvSpPr/>
            <p:nvPr/>
          </p:nvSpPr>
          <p:spPr>
            <a:xfrm>
              <a:off x="6950900" y="3510825"/>
              <a:ext cx="65200" cy="15925"/>
            </a:xfrm>
            <a:custGeom>
              <a:avLst/>
              <a:gdLst/>
              <a:ahLst/>
              <a:cxnLst/>
              <a:rect l="l" t="t" r="r" b="b"/>
              <a:pathLst>
                <a:path w="2608" h="637" extrusionOk="0">
                  <a:moveTo>
                    <a:pt x="477" y="0"/>
                  </a:moveTo>
                  <a:lnTo>
                    <a:pt x="1" y="636"/>
                  </a:lnTo>
                  <a:lnTo>
                    <a:pt x="2226" y="636"/>
                  </a:lnTo>
                  <a:lnTo>
                    <a:pt x="260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6"/>
            <p:cNvSpPr/>
            <p:nvPr/>
          </p:nvSpPr>
          <p:spPr>
            <a:xfrm>
              <a:off x="7030375" y="3510825"/>
              <a:ext cx="61550" cy="15925"/>
            </a:xfrm>
            <a:custGeom>
              <a:avLst/>
              <a:gdLst/>
              <a:ahLst/>
              <a:cxnLst/>
              <a:rect l="l" t="t" r="r" b="b"/>
              <a:pathLst>
                <a:path w="2462" h="637" extrusionOk="0">
                  <a:moveTo>
                    <a:pt x="338" y="0"/>
                  </a:moveTo>
                  <a:lnTo>
                    <a:pt x="0" y="636"/>
                  </a:lnTo>
                  <a:lnTo>
                    <a:pt x="2224" y="636"/>
                  </a:lnTo>
                  <a:lnTo>
                    <a:pt x="2461"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6"/>
            <p:cNvSpPr/>
            <p:nvPr/>
          </p:nvSpPr>
          <p:spPr>
            <a:xfrm>
              <a:off x="7109775" y="3510825"/>
              <a:ext cx="58175" cy="15925"/>
            </a:xfrm>
            <a:custGeom>
              <a:avLst/>
              <a:gdLst/>
              <a:ahLst/>
              <a:cxnLst/>
              <a:rect l="l" t="t" r="r" b="b"/>
              <a:pathLst>
                <a:path w="2327" h="637" extrusionOk="0">
                  <a:moveTo>
                    <a:pt x="204" y="0"/>
                  </a:moveTo>
                  <a:lnTo>
                    <a:pt x="1" y="636"/>
                  </a:lnTo>
                  <a:lnTo>
                    <a:pt x="2224" y="636"/>
                  </a:lnTo>
                  <a:lnTo>
                    <a:pt x="2327"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6"/>
            <p:cNvSpPr/>
            <p:nvPr/>
          </p:nvSpPr>
          <p:spPr>
            <a:xfrm>
              <a:off x="7189200" y="3510825"/>
              <a:ext cx="55650" cy="15925"/>
            </a:xfrm>
            <a:custGeom>
              <a:avLst/>
              <a:gdLst/>
              <a:ahLst/>
              <a:cxnLst/>
              <a:rect l="l" t="t" r="r" b="b"/>
              <a:pathLst>
                <a:path w="2226" h="637" extrusionOk="0">
                  <a:moveTo>
                    <a:pt x="59" y="0"/>
                  </a:moveTo>
                  <a:lnTo>
                    <a:pt x="0" y="636"/>
                  </a:lnTo>
                  <a:lnTo>
                    <a:pt x="2226" y="636"/>
                  </a:lnTo>
                  <a:lnTo>
                    <a:pt x="2189"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6"/>
            <p:cNvSpPr/>
            <p:nvPr/>
          </p:nvSpPr>
          <p:spPr>
            <a:xfrm>
              <a:off x="7266675" y="3510825"/>
              <a:ext cx="57600" cy="15925"/>
            </a:xfrm>
            <a:custGeom>
              <a:avLst/>
              <a:gdLst/>
              <a:ahLst/>
              <a:cxnLst/>
              <a:rect l="l" t="t" r="r" b="b"/>
              <a:pathLst>
                <a:path w="2304" h="637" extrusionOk="0">
                  <a:moveTo>
                    <a:pt x="0" y="0"/>
                  </a:moveTo>
                  <a:lnTo>
                    <a:pt x="80" y="636"/>
                  </a:lnTo>
                  <a:lnTo>
                    <a:pt x="230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6"/>
            <p:cNvSpPr/>
            <p:nvPr/>
          </p:nvSpPr>
          <p:spPr>
            <a:xfrm>
              <a:off x="7345175" y="3510825"/>
              <a:ext cx="61250" cy="15925"/>
            </a:xfrm>
            <a:custGeom>
              <a:avLst/>
              <a:gdLst/>
              <a:ahLst/>
              <a:cxnLst/>
              <a:rect l="l" t="t" r="r" b="b"/>
              <a:pathLst>
                <a:path w="2450" h="637" extrusionOk="0">
                  <a:moveTo>
                    <a:pt x="0" y="0"/>
                  </a:moveTo>
                  <a:lnTo>
                    <a:pt x="224" y="636"/>
                  </a:lnTo>
                  <a:lnTo>
                    <a:pt x="2449"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6"/>
            <p:cNvSpPr/>
            <p:nvPr/>
          </p:nvSpPr>
          <p:spPr>
            <a:xfrm>
              <a:off x="7465400" y="3510825"/>
              <a:ext cx="66825" cy="15925"/>
            </a:xfrm>
            <a:custGeom>
              <a:avLst/>
              <a:gdLst/>
              <a:ahLst/>
              <a:cxnLst/>
              <a:rect l="l" t="t" r="r" b="b"/>
              <a:pathLst>
                <a:path w="2673" h="637" extrusionOk="0">
                  <a:moveTo>
                    <a:pt x="0" y="0"/>
                  </a:moveTo>
                  <a:lnTo>
                    <a:pt x="449" y="636"/>
                  </a:lnTo>
                  <a:lnTo>
                    <a:pt x="2673" y="636"/>
                  </a:lnTo>
                  <a:lnTo>
                    <a:pt x="2123"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6"/>
            <p:cNvSpPr/>
            <p:nvPr/>
          </p:nvSpPr>
          <p:spPr>
            <a:xfrm>
              <a:off x="7537450" y="3510825"/>
              <a:ext cx="70250" cy="15925"/>
            </a:xfrm>
            <a:custGeom>
              <a:avLst/>
              <a:gdLst/>
              <a:ahLst/>
              <a:cxnLst/>
              <a:rect l="l" t="t" r="r" b="b"/>
              <a:pathLst>
                <a:path w="2810" h="637" extrusionOk="0">
                  <a:moveTo>
                    <a:pt x="1" y="0"/>
                  </a:moveTo>
                  <a:lnTo>
                    <a:pt x="585" y="636"/>
                  </a:lnTo>
                  <a:lnTo>
                    <a:pt x="2810" y="636"/>
                  </a:lnTo>
                  <a:lnTo>
                    <a:pt x="2130"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6"/>
            <p:cNvSpPr/>
            <p:nvPr/>
          </p:nvSpPr>
          <p:spPr>
            <a:xfrm>
              <a:off x="7609625" y="3510825"/>
              <a:ext cx="73500" cy="15925"/>
            </a:xfrm>
            <a:custGeom>
              <a:avLst/>
              <a:gdLst/>
              <a:ahLst/>
              <a:cxnLst/>
              <a:rect l="l" t="t" r="r" b="b"/>
              <a:pathLst>
                <a:path w="2940" h="637" extrusionOk="0">
                  <a:moveTo>
                    <a:pt x="1" y="0"/>
                  </a:moveTo>
                  <a:lnTo>
                    <a:pt x="716" y="636"/>
                  </a:lnTo>
                  <a:lnTo>
                    <a:pt x="2940" y="636"/>
                  </a:lnTo>
                  <a:lnTo>
                    <a:pt x="212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6"/>
            <p:cNvSpPr/>
            <p:nvPr/>
          </p:nvSpPr>
          <p:spPr>
            <a:xfrm>
              <a:off x="7030375" y="3651275"/>
              <a:ext cx="381450" cy="70950"/>
            </a:xfrm>
            <a:custGeom>
              <a:avLst/>
              <a:gdLst/>
              <a:ahLst/>
              <a:cxnLst/>
              <a:rect l="l" t="t" r="r" b="b"/>
              <a:pathLst>
                <a:path w="15258" h="2838" extrusionOk="0">
                  <a:moveTo>
                    <a:pt x="1205" y="0"/>
                  </a:moveTo>
                  <a:lnTo>
                    <a:pt x="0" y="2837"/>
                  </a:lnTo>
                  <a:lnTo>
                    <a:pt x="15258" y="2837"/>
                  </a:lnTo>
                  <a:lnTo>
                    <a:pt x="14052" y="0"/>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6"/>
            <p:cNvSpPr/>
            <p:nvPr/>
          </p:nvSpPr>
          <p:spPr>
            <a:xfrm>
              <a:off x="6384600" y="3756675"/>
              <a:ext cx="1672950" cy="27850"/>
            </a:xfrm>
            <a:custGeom>
              <a:avLst/>
              <a:gdLst/>
              <a:ahLst/>
              <a:cxnLst/>
              <a:rect l="l" t="t" r="r" b="b"/>
              <a:pathLst>
                <a:path w="66918" h="1114" extrusionOk="0">
                  <a:moveTo>
                    <a:pt x="0" y="1"/>
                  </a:moveTo>
                  <a:lnTo>
                    <a:pt x="0" y="124"/>
                  </a:lnTo>
                  <a:cubicBezTo>
                    <a:pt x="0" y="673"/>
                    <a:pt x="449" y="1114"/>
                    <a:pt x="997" y="1114"/>
                  </a:cubicBezTo>
                  <a:lnTo>
                    <a:pt x="65921" y="1114"/>
                  </a:lnTo>
                  <a:cubicBezTo>
                    <a:pt x="66471" y="1114"/>
                    <a:pt x="66918" y="673"/>
                    <a:pt x="66918" y="124"/>
                  </a:cubicBezTo>
                  <a:lnTo>
                    <a:pt x="66918" y="1"/>
                  </a:lnTo>
                  <a:close/>
                </a:path>
              </a:pathLst>
            </a:custGeom>
            <a:solidFill>
              <a:srgbClr val="CE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7012825" y="2590700"/>
              <a:ext cx="439600" cy="745025"/>
            </a:xfrm>
            <a:custGeom>
              <a:avLst/>
              <a:gdLst/>
              <a:ahLst/>
              <a:cxnLst/>
              <a:rect l="l" t="t" r="r" b="b"/>
              <a:pathLst>
                <a:path w="17584" h="29801" extrusionOk="0">
                  <a:moveTo>
                    <a:pt x="520" y="1"/>
                  </a:moveTo>
                  <a:cubicBezTo>
                    <a:pt x="233" y="1"/>
                    <a:pt x="0" y="238"/>
                    <a:pt x="0" y="528"/>
                  </a:cubicBezTo>
                  <a:lnTo>
                    <a:pt x="0" y="29280"/>
                  </a:lnTo>
                  <a:cubicBezTo>
                    <a:pt x="0" y="29570"/>
                    <a:pt x="233" y="29800"/>
                    <a:pt x="520" y="29800"/>
                  </a:cubicBezTo>
                  <a:lnTo>
                    <a:pt x="17064" y="29800"/>
                  </a:lnTo>
                  <a:cubicBezTo>
                    <a:pt x="17353" y="29800"/>
                    <a:pt x="17584" y="29570"/>
                    <a:pt x="17584" y="29280"/>
                  </a:cubicBezTo>
                  <a:lnTo>
                    <a:pt x="17584" y="528"/>
                  </a:lnTo>
                  <a:cubicBezTo>
                    <a:pt x="17584" y="238"/>
                    <a:pt x="17353" y="1"/>
                    <a:pt x="17064" y="1"/>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7029625" y="2619400"/>
              <a:ext cx="405850" cy="623175"/>
            </a:xfrm>
            <a:custGeom>
              <a:avLst/>
              <a:gdLst/>
              <a:ahLst/>
              <a:cxnLst/>
              <a:rect l="l" t="t" r="r" b="b"/>
              <a:pathLst>
                <a:path w="16234" h="24927" extrusionOk="0">
                  <a:moveTo>
                    <a:pt x="1" y="0"/>
                  </a:moveTo>
                  <a:lnTo>
                    <a:pt x="1" y="24926"/>
                  </a:lnTo>
                  <a:lnTo>
                    <a:pt x="16234" y="24926"/>
                  </a:lnTo>
                  <a:lnTo>
                    <a:pt x="16234" y="0"/>
                  </a:lnTo>
                  <a:close/>
                </a:path>
              </a:pathLst>
            </a:custGeom>
            <a:solidFill>
              <a:srgbClr val="0A1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7207775" y="3265850"/>
              <a:ext cx="49675" cy="49500"/>
            </a:xfrm>
            <a:custGeom>
              <a:avLst/>
              <a:gdLst/>
              <a:ahLst/>
              <a:cxnLst/>
              <a:rect l="l" t="t" r="r" b="b"/>
              <a:pathLst>
                <a:path w="1987" h="1980" extrusionOk="0">
                  <a:moveTo>
                    <a:pt x="990" y="1"/>
                  </a:moveTo>
                  <a:cubicBezTo>
                    <a:pt x="450" y="1"/>
                    <a:pt x="1" y="441"/>
                    <a:pt x="1" y="990"/>
                  </a:cubicBezTo>
                  <a:cubicBezTo>
                    <a:pt x="1" y="1538"/>
                    <a:pt x="450" y="1980"/>
                    <a:pt x="990" y="1980"/>
                  </a:cubicBezTo>
                  <a:cubicBezTo>
                    <a:pt x="1540" y="1980"/>
                    <a:pt x="1987" y="1538"/>
                    <a:pt x="1987" y="990"/>
                  </a:cubicBezTo>
                  <a:cubicBezTo>
                    <a:pt x="1987" y="441"/>
                    <a:pt x="1540" y="1"/>
                    <a:pt x="99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6479400" y="2713275"/>
              <a:ext cx="285975" cy="285975"/>
            </a:xfrm>
            <a:custGeom>
              <a:avLst/>
              <a:gdLst/>
              <a:ahLst/>
              <a:cxnLst/>
              <a:rect l="l" t="t" r="r" b="b"/>
              <a:pathLst>
                <a:path w="11439" h="11439" extrusionOk="0">
                  <a:moveTo>
                    <a:pt x="2217" y="1"/>
                  </a:moveTo>
                  <a:cubicBezTo>
                    <a:pt x="990" y="1"/>
                    <a:pt x="0" y="997"/>
                    <a:pt x="0" y="2217"/>
                  </a:cubicBezTo>
                  <a:lnTo>
                    <a:pt x="0" y="9229"/>
                  </a:lnTo>
                  <a:cubicBezTo>
                    <a:pt x="0" y="10449"/>
                    <a:pt x="990" y="11439"/>
                    <a:pt x="2217" y="11439"/>
                  </a:cubicBezTo>
                  <a:lnTo>
                    <a:pt x="9222" y="11439"/>
                  </a:lnTo>
                  <a:cubicBezTo>
                    <a:pt x="10449" y="11439"/>
                    <a:pt x="11438" y="10449"/>
                    <a:pt x="11438" y="9229"/>
                  </a:cubicBezTo>
                  <a:lnTo>
                    <a:pt x="11438" y="2217"/>
                  </a:lnTo>
                  <a:cubicBezTo>
                    <a:pt x="11438" y="997"/>
                    <a:pt x="10449" y="1"/>
                    <a:pt x="9222" y="1"/>
                  </a:cubicBezTo>
                  <a:close/>
                </a:path>
              </a:pathLst>
            </a:cu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6462400" y="2696475"/>
              <a:ext cx="319950" cy="319725"/>
            </a:xfrm>
            <a:custGeom>
              <a:avLst/>
              <a:gdLst/>
              <a:ahLst/>
              <a:cxnLst/>
              <a:rect l="l" t="t" r="r" b="b"/>
              <a:pathLst>
                <a:path w="12798" h="12789" fill="none" extrusionOk="0">
                  <a:moveTo>
                    <a:pt x="10319" y="12788"/>
                  </a:moveTo>
                  <a:lnTo>
                    <a:pt x="2477" y="12788"/>
                  </a:lnTo>
                  <a:cubicBezTo>
                    <a:pt x="1114" y="12788"/>
                    <a:pt x="1" y="11684"/>
                    <a:pt x="1" y="10312"/>
                  </a:cubicBezTo>
                  <a:lnTo>
                    <a:pt x="1" y="2477"/>
                  </a:lnTo>
                  <a:cubicBezTo>
                    <a:pt x="1" y="1106"/>
                    <a:pt x="1114" y="0"/>
                    <a:pt x="2477" y="0"/>
                  </a:cubicBezTo>
                  <a:lnTo>
                    <a:pt x="10319" y="0"/>
                  </a:lnTo>
                  <a:cubicBezTo>
                    <a:pt x="11685" y="0"/>
                    <a:pt x="12798" y="1106"/>
                    <a:pt x="12798" y="2477"/>
                  </a:cubicBezTo>
                  <a:lnTo>
                    <a:pt x="12798" y="10312"/>
                  </a:lnTo>
                  <a:cubicBezTo>
                    <a:pt x="12798" y="11684"/>
                    <a:pt x="11685" y="12788"/>
                    <a:pt x="10319" y="12788"/>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6519825" y="2819950"/>
              <a:ext cx="57975" cy="77325"/>
            </a:xfrm>
            <a:custGeom>
              <a:avLst/>
              <a:gdLst/>
              <a:ahLst/>
              <a:cxnLst/>
              <a:rect l="l" t="t" r="r" b="b"/>
              <a:pathLst>
                <a:path w="2319" h="3093" extrusionOk="0">
                  <a:moveTo>
                    <a:pt x="1033" y="579"/>
                  </a:moveTo>
                  <a:cubicBezTo>
                    <a:pt x="1293" y="579"/>
                    <a:pt x="1619" y="622"/>
                    <a:pt x="1619" y="940"/>
                  </a:cubicBezTo>
                  <a:cubicBezTo>
                    <a:pt x="1619" y="1229"/>
                    <a:pt x="1373" y="1316"/>
                    <a:pt x="1134" y="1316"/>
                  </a:cubicBezTo>
                  <a:lnTo>
                    <a:pt x="680" y="1316"/>
                  </a:lnTo>
                  <a:lnTo>
                    <a:pt x="680" y="579"/>
                  </a:lnTo>
                  <a:close/>
                  <a:moveTo>
                    <a:pt x="0" y="0"/>
                  </a:moveTo>
                  <a:lnTo>
                    <a:pt x="0" y="3092"/>
                  </a:lnTo>
                  <a:lnTo>
                    <a:pt x="680" y="3092"/>
                  </a:lnTo>
                  <a:lnTo>
                    <a:pt x="680" y="1886"/>
                  </a:lnTo>
                  <a:lnTo>
                    <a:pt x="1177" y="1886"/>
                  </a:lnTo>
                  <a:cubicBezTo>
                    <a:pt x="1827" y="1886"/>
                    <a:pt x="2319" y="1662"/>
                    <a:pt x="2319" y="940"/>
                  </a:cubicBezTo>
                  <a:cubicBezTo>
                    <a:pt x="2319" y="210"/>
                    <a:pt x="1792" y="0"/>
                    <a:pt x="114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6588625" y="2819950"/>
              <a:ext cx="67000" cy="77325"/>
            </a:xfrm>
            <a:custGeom>
              <a:avLst/>
              <a:gdLst/>
              <a:ahLst/>
              <a:cxnLst/>
              <a:rect l="l" t="t" r="r" b="b"/>
              <a:pathLst>
                <a:path w="2680" h="3093" extrusionOk="0">
                  <a:moveTo>
                    <a:pt x="0" y="0"/>
                  </a:moveTo>
                  <a:lnTo>
                    <a:pt x="0" y="3092"/>
                  </a:lnTo>
                  <a:lnTo>
                    <a:pt x="678" y="3092"/>
                  </a:lnTo>
                  <a:lnTo>
                    <a:pt x="678" y="1756"/>
                  </a:lnTo>
                  <a:lnTo>
                    <a:pt x="2000" y="1756"/>
                  </a:lnTo>
                  <a:lnTo>
                    <a:pt x="2000" y="3092"/>
                  </a:lnTo>
                  <a:lnTo>
                    <a:pt x="2679" y="3092"/>
                  </a:lnTo>
                  <a:lnTo>
                    <a:pt x="2679" y="0"/>
                  </a:lnTo>
                  <a:lnTo>
                    <a:pt x="2000" y="0"/>
                  </a:lnTo>
                  <a:lnTo>
                    <a:pt x="2000" y="1156"/>
                  </a:lnTo>
                  <a:lnTo>
                    <a:pt x="678" y="1156"/>
                  </a:lnTo>
                  <a:lnTo>
                    <a:pt x="67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6671275" y="2819950"/>
              <a:ext cx="58000" cy="77325"/>
            </a:xfrm>
            <a:custGeom>
              <a:avLst/>
              <a:gdLst/>
              <a:ahLst/>
              <a:cxnLst/>
              <a:rect l="l" t="t" r="r" b="b"/>
              <a:pathLst>
                <a:path w="2320" h="3093" extrusionOk="0">
                  <a:moveTo>
                    <a:pt x="1027" y="579"/>
                  </a:moveTo>
                  <a:cubicBezTo>
                    <a:pt x="1287" y="579"/>
                    <a:pt x="1611" y="622"/>
                    <a:pt x="1611" y="940"/>
                  </a:cubicBezTo>
                  <a:cubicBezTo>
                    <a:pt x="1611" y="1229"/>
                    <a:pt x="1373" y="1316"/>
                    <a:pt x="1134" y="1316"/>
                  </a:cubicBezTo>
                  <a:lnTo>
                    <a:pt x="680" y="1316"/>
                  </a:lnTo>
                  <a:lnTo>
                    <a:pt x="680" y="579"/>
                  </a:lnTo>
                  <a:close/>
                  <a:moveTo>
                    <a:pt x="1" y="0"/>
                  </a:moveTo>
                  <a:lnTo>
                    <a:pt x="1" y="3092"/>
                  </a:lnTo>
                  <a:lnTo>
                    <a:pt x="680" y="3092"/>
                  </a:lnTo>
                  <a:lnTo>
                    <a:pt x="680" y="1886"/>
                  </a:lnTo>
                  <a:lnTo>
                    <a:pt x="1178" y="1886"/>
                  </a:lnTo>
                  <a:cubicBezTo>
                    <a:pt x="1827" y="1886"/>
                    <a:pt x="2320" y="1662"/>
                    <a:pt x="2320" y="940"/>
                  </a:cubicBezTo>
                  <a:cubicBezTo>
                    <a:pt x="2320" y="210"/>
                    <a:pt x="1784" y="0"/>
                    <a:pt x="11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7646450" y="3091650"/>
              <a:ext cx="285975" cy="285975"/>
            </a:xfrm>
            <a:custGeom>
              <a:avLst/>
              <a:gdLst/>
              <a:ahLst/>
              <a:cxnLst/>
              <a:rect l="l" t="t" r="r" b="b"/>
              <a:pathLst>
                <a:path w="11439" h="11439" extrusionOk="0">
                  <a:moveTo>
                    <a:pt x="2210" y="0"/>
                  </a:moveTo>
                  <a:cubicBezTo>
                    <a:pt x="990" y="0"/>
                    <a:pt x="1" y="990"/>
                    <a:pt x="1" y="2217"/>
                  </a:cubicBezTo>
                  <a:lnTo>
                    <a:pt x="1" y="9221"/>
                  </a:lnTo>
                  <a:cubicBezTo>
                    <a:pt x="1" y="10448"/>
                    <a:pt x="990" y="11438"/>
                    <a:pt x="2210" y="11438"/>
                  </a:cubicBezTo>
                  <a:lnTo>
                    <a:pt x="9222" y="11438"/>
                  </a:lnTo>
                  <a:cubicBezTo>
                    <a:pt x="10442" y="11438"/>
                    <a:pt x="11439" y="10448"/>
                    <a:pt x="11439" y="9221"/>
                  </a:cubicBezTo>
                  <a:lnTo>
                    <a:pt x="11439" y="2217"/>
                  </a:lnTo>
                  <a:cubicBezTo>
                    <a:pt x="11439" y="990"/>
                    <a:pt x="10442" y="0"/>
                    <a:pt x="9222" y="0"/>
                  </a:cubicBezTo>
                  <a:close/>
                </a:path>
              </a:pathLst>
            </a:custGeom>
            <a:solidFill>
              <a:srgbClr val="CA7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6"/>
            <p:cNvSpPr/>
            <p:nvPr/>
          </p:nvSpPr>
          <p:spPr>
            <a:xfrm>
              <a:off x="7629525" y="3074650"/>
              <a:ext cx="319725" cy="319950"/>
            </a:xfrm>
            <a:custGeom>
              <a:avLst/>
              <a:gdLst/>
              <a:ahLst/>
              <a:cxnLst/>
              <a:rect l="l" t="t" r="r" b="b"/>
              <a:pathLst>
                <a:path w="12789" h="12798" fill="none" extrusionOk="0">
                  <a:moveTo>
                    <a:pt x="10312" y="12797"/>
                  </a:moveTo>
                  <a:lnTo>
                    <a:pt x="2477" y="12797"/>
                  </a:lnTo>
                  <a:cubicBezTo>
                    <a:pt x="1104" y="12797"/>
                    <a:pt x="0" y="11685"/>
                    <a:pt x="0" y="10321"/>
                  </a:cubicBezTo>
                  <a:lnTo>
                    <a:pt x="0" y="2479"/>
                  </a:lnTo>
                  <a:cubicBezTo>
                    <a:pt x="0" y="1113"/>
                    <a:pt x="1104" y="1"/>
                    <a:pt x="2477" y="1"/>
                  </a:cubicBezTo>
                  <a:lnTo>
                    <a:pt x="10312" y="1"/>
                  </a:lnTo>
                  <a:cubicBezTo>
                    <a:pt x="11683" y="1"/>
                    <a:pt x="12788" y="1113"/>
                    <a:pt x="12788" y="2479"/>
                  </a:cubicBezTo>
                  <a:lnTo>
                    <a:pt x="12788" y="10321"/>
                  </a:lnTo>
                  <a:cubicBezTo>
                    <a:pt x="12788" y="11685"/>
                    <a:pt x="11683"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7684750" y="3182625"/>
              <a:ext cx="72775" cy="84850"/>
            </a:xfrm>
            <a:custGeom>
              <a:avLst/>
              <a:gdLst/>
              <a:ahLst/>
              <a:cxnLst/>
              <a:rect l="l" t="t" r="r" b="b"/>
              <a:pathLst>
                <a:path w="2911" h="3394" extrusionOk="0">
                  <a:moveTo>
                    <a:pt x="1741" y="0"/>
                  </a:moveTo>
                  <a:cubicBezTo>
                    <a:pt x="737" y="0"/>
                    <a:pt x="1" y="664"/>
                    <a:pt x="1" y="1697"/>
                  </a:cubicBezTo>
                  <a:cubicBezTo>
                    <a:pt x="1" y="2730"/>
                    <a:pt x="737" y="3394"/>
                    <a:pt x="1741" y="3394"/>
                  </a:cubicBezTo>
                  <a:cubicBezTo>
                    <a:pt x="2181" y="3394"/>
                    <a:pt x="2644" y="3213"/>
                    <a:pt x="2911" y="2830"/>
                  </a:cubicBezTo>
                  <a:lnTo>
                    <a:pt x="2318" y="2390"/>
                  </a:lnTo>
                  <a:cubicBezTo>
                    <a:pt x="2174" y="2607"/>
                    <a:pt x="1935" y="2737"/>
                    <a:pt x="1654" y="2737"/>
                  </a:cubicBezTo>
                  <a:cubicBezTo>
                    <a:pt x="1134" y="2737"/>
                    <a:pt x="744" y="2297"/>
                    <a:pt x="744" y="1697"/>
                  </a:cubicBezTo>
                  <a:cubicBezTo>
                    <a:pt x="744" y="1097"/>
                    <a:pt x="1134" y="657"/>
                    <a:pt x="1675" y="657"/>
                  </a:cubicBezTo>
                  <a:cubicBezTo>
                    <a:pt x="1935" y="657"/>
                    <a:pt x="2145" y="751"/>
                    <a:pt x="2281" y="924"/>
                  </a:cubicBezTo>
                  <a:lnTo>
                    <a:pt x="2831" y="477"/>
                  </a:lnTo>
                  <a:cubicBezTo>
                    <a:pt x="2557" y="123"/>
                    <a:pt x="2101" y="0"/>
                    <a:pt x="1741"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6"/>
            <p:cNvSpPr/>
            <p:nvPr/>
          </p:nvSpPr>
          <p:spPr>
            <a:xfrm>
              <a:off x="7765600" y="3199600"/>
              <a:ext cx="62500" cy="62475"/>
            </a:xfrm>
            <a:custGeom>
              <a:avLst/>
              <a:gdLst/>
              <a:ahLst/>
              <a:cxnLst/>
              <a:rect l="l" t="t" r="r" b="b"/>
              <a:pathLst>
                <a:path w="2500" h="2499" extrusionOk="0">
                  <a:moveTo>
                    <a:pt x="962" y="1"/>
                  </a:moveTo>
                  <a:lnTo>
                    <a:pt x="962" y="961"/>
                  </a:lnTo>
                  <a:lnTo>
                    <a:pt x="1" y="961"/>
                  </a:lnTo>
                  <a:lnTo>
                    <a:pt x="1" y="1538"/>
                  </a:lnTo>
                  <a:lnTo>
                    <a:pt x="962" y="1538"/>
                  </a:lnTo>
                  <a:lnTo>
                    <a:pt x="962" y="2498"/>
                  </a:lnTo>
                  <a:lnTo>
                    <a:pt x="1540" y="2498"/>
                  </a:lnTo>
                  <a:lnTo>
                    <a:pt x="1540" y="1538"/>
                  </a:lnTo>
                  <a:lnTo>
                    <a:pt x="2500" y="1538"/>
                  </a:lnTo>
                  <a:lnTo>
                    <a:pt x="2500" y="961"/>
                  </a:lnTo>
                  <a:lnTo>
                    <a:pt x="1540" y="961"/>
                  </a:lnTo>
                  <a:lnTo>
                    <a:pt x="1540"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7841425" y="3199600"/>
              <a:ext cx="62500" cy="62475"/>
            </a:xfrm>
            <a:custGeom>
              <a:avLst/>
              <a:gdLst/>
              <a:ahLst/>
              <a:cxnLst/>
              <a:rect l="l" t="t" r="r" b="b"/>
              <a:pathLst>
                <a:path w="2500" h="2499" extrusionOk="0">
                  <a:moveTo>
                    <a:pt x="962" y="1"/>
                  </a:moveTo>
                  <a:lnTo>
                    <a:pt x="962" y="961"/>
                  </a:lnTo>
                  <a:lnTo>
                    <a:pt x="0" y="961"/>
                  </a:lnTo>
                  <a:lnTo>
                    <a:pt x="0" y="1538"/>
                  </a:lnTo>
                  <a:lnTo>
                    <a:pt x="962" y="1538"/>
                  </a:lnTo>
                  <a:lnTo>
                    <a:pt x="962" y="2498"/>
                  </a:lnTo>
                  <a:lnTo>
                    <a:pt x="1539" y="2498"/>
                  </a:lnTo>
                  <a:lnTo>
                    <a:pt x="1539" y="1538"/>
                  </a:lnTo>
                  <a:lnTo>
                    <a:pt x="2499" y="1538"/>
                  </a:lnTo>
                  <a:lnTo>
                    <a:pt x="2499" y="961"/>
                  </a:lnTo>
                  <a:lnTo>
                    <a:pt x="1539" y="961"/>
                  </a:lnTo>
                  <a:lnTo>
                    <a:pt x="1539" y="1"/>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7561100" y="2783125"/>
              <a:ext cx="202750" cy="202750"/>
            </a:xfrm>
            <a:custGeom>
              <a:avLst/>
              <a:gdLst/>
              <a:ahLst/>
              <a:cxnLst/>
              <a:rect l="l" t="t" r="r" b="b"/>
              <a:pathLst>
                <a:path w="8110" h="8110" extrusionOk="0">
                  <a:moveTo>
                    <a:pt x="1567" y="0"/>
                  </a:moveTo>
                  <a:cubicBezTo>
                    <a:pt x="701" y="0"/>
                    <a:pt x="1" y="700"/>
                    <a:pt x="1" y="1567"/>
                  </a:cubicBezTo>
                  <a:lnTo>
                    <a:pt x="1" y="6542"/>
                  </a:lnTo>
                  <a:cubicBezTo>
                    <a:pt x="1" y="7409"/>
                    <a:pt x="701" y="8109"/>
                    <a:pt x="1567" y="8109"/>
                  </a:cubicBezTo>
                  <a:lnTo>
                    <a:pt x="6534" y="8109"/>
                  </a:lnTo>
                  <a:cubicBezTo>
                    <a:pt x="7401" y="8109"/>
                    <a:pt x="8110" y="7409"/>
                    <a:pt x="8110" y="6542"/>
                  </a:cubicBezTo>
                  <a:lnTo>
                    <a:pt x="8110" y="1567"/>
                  </a:lnTo>
                  <a:cubicBezTo>
                    <a:pt x="8110" y="700"/>
                    <a:pt x="7401" y="0"/>
                    <a:pt x="6534" y="0"/>
                  </a:cubicBezTo>
                  <a:close/>
                </a:path>
              </a:pathLst>
            </a:custGeom>
            <a:solidFill>
              <a:srgbClr val="C8AE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7548975" y="2771200"/>
              <a:ext cx="226800" cy="226800"/>
            </a:xfrm>
            <a:custGeom>
              <a:avLst/>
              <a:gdLst/>
              <a:ahLst/>
              <a:cxnLst/>
              <a:rect l="l" t="t" r="r" b="b"/>
              <a:pathLst>
                <a:path w="9072" h="9072" fill="none" extrusionOk="0">
                  <a:moveTo>
                    <a:pt x="7316" y="9071"/>
                  </a:moveTo>
                  <a:lnTo>
                    <a:pt x="1756" y="9071"/>
                  </a:lnTo>
                  <a:cubicBezTo>
                    <a:pt x="789" y="9071"/>
                    <a:pt x="0" y="8283"/>
                    <a:pt x="0" y="7309"/>
                  </a:cubicBezTo>
                  <a:lnTo>
                    <a:pt x="0" y="1756"/>
                  </a:lnTo>
                  <a:cubicBezTo>
                    <a:pt x="0" y="781"/>
                    <a:pt x="789" y="1"/>
                    <a:pt x="1756" y="1"/>
                  </a:cubicBezTo>
                  <a:lnTo>
                    <a:pt x="7316" y="1"/>
                  </a:lnTo>
                  <a:cubicBezTo>
                    <a:pt x="8284" y="1"/>
                    <a:pt x="9071" y="781"/>
                    <a:pt x="9071" y="1756"/>
                  </a:cubicBezTo>
                  <a:lnTo>
                    <a:pt x="9071" y="7309"/>
                  </a:lnTo>
                  <a:cubicBezTo>
                    <a:pt x="9071" y="8283"/>
                    <a:pt x="8284" y="9071"/>
                    <a:pt x="7316" y="9071"/>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7587275" y="2861850"/>
              <a:ext cx="37025" cy="42425"/>
            </a:xfrm>
            <a:custGeom>
              <a:avLst/>
              <a:gdLst/>
              <a:ahLst/>
              <a:cxnLst/>
              <a:rect l="l" t="t" r="r" b="b"/>
              <a:pathLst>
                <a:path w="1481" h="1697" extrusionOk="0">
                  <a:moveTo>
                    <a:pt x="0" y="0"/>
                  </a:moveTo>
                  <a:lnTo>
                    <a:pt x="0" y="1697"/>
                  </a:lnTo>
                  <a:lnTo>
                    <a:pt x="375" y="1697"/>
                  </a:lnTo>
                  <a:lnTo>
                    <a:pt x="375" y="960"/>
                  </a:lnTo>
                  <a:lnTo>
                    <a:pt x="1104" y="960"/>
                  </a:lnTo>
                  <a:lnTo>
                    <a:pt x="1104" y="1697"/>
                  </a:lnTo>
                  <a:lnTo>
                    <a:pt x="1480" y="1697"/>
                  </a:lnTo>
                  <a:lnTo>
                    <a:pt x="1480" y="0"/>
                  </a:lnTo>
                  <a:lnTo>
                    <a:pt x="1104" y="0"/>
                  </a:lnTo>
                  <a:lnTo>
                    <a:pt x="1104" y="636"/>
                  </a:lnTo>
                  <a:lnTo>
                    <a:pt x="375" y="636"/>
                  </a:lnTo>
                  <a:lnTo>
                    <a:pt x="37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7628950" y="2861850"/>
              <a:ext cx="33600" cy="42425"/>
            </a:xfrm>
            <a:custGeom>
              <a:avLst/>
              <a:gdLst/>
              <a:ahLst/>
              <a:cxnLst/>
              <a:rect l="l" t="t" r="r" b="b"/>
              <a:pathLst>
                <a:path w="1344" h="1697" extrusionOk="0">
                  <a:moveTo>
                    <a:pt x="1" y="0"/>
                  </a:moveTo>
                  <a:lnTo>
                    <a:pt x="1" y="333"/>
                  </a:lnTo>
                  <a:lnTo>
                    <a:pt x="484" y="333"/>
                  </a:lnTo>
                  <a:lnTo>
                    <a:pt x="484" y="1697"/>
                  </a:lnTo>
                  <a:lnTo>
                    <a:pt x="860" y="1697"/>
                  </a:lnTo>
                  <a:lnTo>
                    <a:pt x="860" y="333"/>
                  </a:lnTo>
                  <a:lnTo>
                    <a:pt x="1344" y="333"/>
                  </a:lnTo>
                  <a:lnTo>
                    <a:pt x="1344"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7667250" y="2861850"/>
              <a:ext cx="48025" cy="42425"/>
            </a:xfrm>
            <a:custGeom>
              <a:avLst/>
              <a:gdLst/>
              <a:ahLst/>
              <a:cxnLst/>
              <a:rect l="l" t="t" r="r" b="b"/>
              <a:pathLst>
                <a:path w="1921" h="1697" extrusionOk="0">
                  <a:moveTo>
                    <a:pt x="1" y="0"/>
                  </a:moveTo>
                  <a:lnTo>
                    <a:pt x="1" y="1697"/>
                  </a:lnTo>
                  <a:lnTo>
                    <a:pt x="375" y="1697"/>
                  </a:lnTo>
                  <a:lnTo>
                    <a:pt x="375" y="397"/>
                  </a:lnTo>
                  <a:lnTo>
                    <a:pt x="382" y="397"/>
                  </a:lnTo>
                  <a:lnTo>
                    <a:pt x="815" y="1697"/>
                  </a:lnTo>
                  <a:lnTo>
                    <a:pt x="1098" y="1697"/>
                  </a:lnTo>
                  <a:lnTo>
                    <a:pt x="1545" y="397"/>
                  </a:lnTo>
                  <a:lnTo>
                    <a:pt x="1552" y="397"/>
                  </a:lnTo>
                  <a:lnTo>
                    <a:pt x="1552" y="1697"/>
                  </a:lnTo>
                  <a:lnTo>
                    <a:pt x="1921" y="1697"/>
                  </a:lnTo>
                  <a:lnTo>
                    <a:pt x="1921" y="0"/>
                  </a:lnTo>
                  <a:lnTo>
                    <a:pt x="1358" y="0"/>
                  </a:lnTo>
                  <a:lnTo>
                    <a:pt x="968" y="1104"/>
                  </a:lnTo>
                  <a:lnTo>
                    <a:pt x="961" y="1104"/>
                  </a:lnTo>
                  <a:lnTo>
                    <a:pt x="571"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7724275" y="2861850"/>
              <a:ext cx="26750" cy="42425"/>
            </a:xfrm>
            <a:custGeom>
              <a:avLst/>
              <a:gdLst/>
              <a:ahLst/>
              <a:cxnLst/>
              <a:rect l="l" t="t" r="r" b="b"/>
              <a:pathLst>
                <a:path w="1070" h="1697" extrusionOk="0">
                  <a:moveTo>
                    <a:pt x="0" y="0"/>
                  </a:moveTo>
                  <a:lnTo>
                    <a:pt x="0" y="1697"/>
                  </a:lnTo>
                  <a:lnTo>
                    <a:pt x="1070" y="1697"/>
                  </a:lnTo>
                  <a:lnTo>
                    <a:pt x="1070" y="1350"/>
                  </a:lnTo>
                  <a:lnTo>
                    <a:pt x="376" y="1350"/>
                  </a:lnTo>
                  <a:lnTo>
                    <a:pt x="376"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6815900" y="2395000"/>
              <a:ext cx="285975" cy="285975"/>
            </a:xfrm>
            <a:custGeom>
              <a:avLst/>
              <a:gdLst/>
              <a:ahLst/>
              <a:cxnLst/>
              <a:rect l="l" t="t" r="r" b="b"/>
              <a:pathLst>
                <a:path w="11439" h="11439" extrusionOk="0">
                  <a:moveTo>
                    <a:pt x="2217" y="1"/>
                  </a:moveTo>
                  <a:cubicBezTo>
                    <a:pt x="997" y="1"/>
                    <a:pt x="1" y="997"/>
                    <a:pt x="1" y="2217"/>
                  </a:cubicBezTo>
                  <a:lnTo>
                    <a:pt x="1" y="9229"/>
                  </a:lnTo>
                  <a:cubicBezTo>
                    <a:pt x="1" y="10449"/>
                    <a:pt x="997" y="11439"/>
                    <a:pt x="2217" y="11439"/>
                  </a:cubicBezTo>
                  <a:lnTo>
                    <a:pt x="9229" y="11439"/>
                  </a:lnTo>
                  <a:cubicBezTo>
                    <a:pt x="10449" y="11439"/>
                    <a:pt x="11439" y="10449"/>
                    <a:pt x="11439" y="9229"/>
                  </a:cubicBezTo>
                  <a:lnTo>
                    <a:pt x="11439" y="2217"/>
                  </a:lnTo>
                  <a:cubicBezTo>
                    <a:pt x="11439" y="997"/>
                    <a:pt x="10449" y="1"/>
                    <a:pt x="9229" y="1"/>
                  </a:cubicBez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6"/>
            <p:cNvSpPr/>
            <p:nvPr/>
          </p:nvSpPr>
          <p:spPr>
            <a:xfrm>
              <a:off x="6799100" y="2378025"/>
              <a:ext cx="319725" cy="319950"/>
            </a:xfrm>
            <a:custGeom>
              <a:avLst/>
              <a:gdLst/>
              <a:ahLst/>
              <a:cxnLst/>
              <a:rect l="l" t="t" r="r" b="b"/>
              <a:pathLst>
                <a:path w="12789" h="12798" fill="none" extrusionOk="0">
                  <a:moveTo>
                    <a:pt x="10312" y="12797"/>
                  </a:moveTo>
                  <a:lnTo>
                    <a:pt x="2477" y="12797"/>
                  </a:lnTo>
                  <a:cubicBezTo>
                    <a:pt x="1106" y="12797"/>
                    <a:pt x="0" y="11685"/>
                    <a:pt x="0" y="10319"/>
                  </a:cubicBezTo>
                  <a:lnTo>
                    <a:pt x="0" y="2477"/>
                  </a:lnTo>
                  <a:cubicBezTo>
                    <a:pt x="0" y="1113"/>
                    <a:pt x="1106" y="1"/>
                    <a:pt x="2477" y="1"/>
                  </a:cubicBezTo>
                  <a:lnTo>
                    <a:pt x="10312" y="1"/>
                  </a:lnTo>
                  <a:cubicBezTo>
                    <a:pt x="11684" y="1"/>
                    <a:pt x="12788" y="1113"/>
                    <a:pt x="12788" y="2477"/>
                  </a:cubicBezTo>
                  <a:lnTo>
                    <a:pt x="12788" y="10319"/>
                  </a:lnTo>
                  <a:cubicBezTo>
                    <a:pt x="12788" y="11685"/>
                    <a:pt x="11684" y="12797"/>
                    <a:pt x="10312" y="12797"/>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6855975" y="2506925"/>
              <a:ext cx="36475" cy="59775"/>
            </a:xfrm>
            <a:custGeom>
              <a:avLst/>
              <a:gdLst/>
              <a:ahLst/>
              <a:cxnLst/>
              <a:rect l="l" t="t" r="r" b="b"/>
              <a:pathLst>
                <a:path w="1459" h="2391" extrusionOk="0">
                  <a:moveTo>
                    <a:pt x="945" y="0"/>
                  </a:moveTo>
                  <a:lnTo>
                    <a:pt x="945" y="1496"/>
                  </a:lnTo>
                  <a:cubicBezTo>
                    <a:pt x="945" y="1669"/>
                    <a:pt x="945" y="1936"/>
                    <a:pt x="701" y="1936"/>
                  </a:cubicBezTo>
                  <a:cubicBezTo>
                    <a:pt x="592" y="1936"/>
                    <a:pt x="484" y="1849"/>
                    <a:pt x="469" y="1733"/>
                  </a:cubicBezTo>
                  <a:lnTo>
                    <a:pt x="1" y="1849"/>
                  </a:lnTo>
                  <a:cubicBezTo>
                    <a:pt x="72" y="2225"/>
                    <a:pt x="347" y="2390"/>
                    <a:pt x="715" y="2390"/>
                  </a:cubicBezTo>
                  <a:cubicBezTo>
                    <a:pt x="1351" y="2390"/>
                    <a:pt x="1458" y="1986"/>
                    <a:pt x="1458" y="1553"/>
                  </a:cubicBezTo>
                  <a:lnTo>
                    <a:pt x="145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6897475" y="2506925"/>
              <a:ext cx="61200" cy="58325"/>
            </a:xfrm>
            <a:custGeom>
              <a:avLst/>
              <a:gdLst/>
              <a:ahLst/>
              <a:cxnLst/>
              <a:rect l="l" t="t" r="r" b="b"/>
              <a:pathLst>
                <a:path w="2448" h="2333" extrusionOk="0">
                  <a:moveTo>
                    <a:pt x="1207" y="680"/>
                  </a:moveTo>
                  <a:lnTo>
                    <a:pt x="1495" y="1409"/>
                  </a:lnTo>
                  <a:lnTo>
                    <a:pt x="925" y="1409"/>
                  </a:lnTo>
                  <a:lnTo>
                    <a:pt x="1207" y="680"/>
                  </a:lnTo>
                  <a:close/>
                  <a:moveTo>
                    <a:pt x="1011" y="0"/>
                  </a:moveTo>
                  <a:lnTo>
                    <a:pt x="1" y="2333"/>
                  </a:lnTo>
                  <a:lnTo>
                    <a:pt x="571" y="2333"/>
                  </a:lnTo>
                  <a:lnTo>
                    <a:pt x="758" y="1842"/>
                  </a:lnTo>
                  <a:lnTo>
                    <a:pt x="1668" y="1842"/>
                  </a:lnTo>
                  <a:lnTo>
                    <a:pt x="1871" y="2333"/>
                  </a:lnTo>
                  <a:lnTo>
                    <a:pt x="2448" y="2333"/>
                  </a:lnTo>
                  <a:lnTo>
                    <a:pt x="1438"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6953625" y="2506925"/>
              <a:ext cx="57800" cy="58325"/>
            </a:xfrm>
            <a:custGeom>
              <a:avLst/>
              <a:gdLst/>
              <a:ahLst/>
              <a:cxnLst/>
              <a:rect l="l" t="t" r="r" b="b"/>
              <a:pathLst>
                <a:path w="2312" h="2333" extrusionOk="0">
                  <a:moveTo>
                    <a:pt x="1" y="0"/>
                  </a:moveTo>
                  <a:lnTo>
                    <a:pt x="932" y="2333"/>
                  </a:lnTo>
                  <a:lnTo>
                    <a:pt x="1344" y="2333"/>
                  </a:lnTo>
                  <a:lnTo>
                    <a:pt x="2311" y="0"/>
                  </a:lnTo>
                  <a:lnTo>
                    <a:pt x="1762" y="0"/>
                  </a:lnTo>
                  <a:lnTo>
                    <a:pt x="1171" y="1532"/>
                  </a:lnTo>
                  <a:lnTo>
                    <a:pt x="1164" y="1532"/>
                  </a:lnTo>
                  <a:lnTo>
                    <a:pt x="592"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6"/>
            <p:cNvSpPr/>
            <p:nvPr/>
          </p:nvSpPr>
          <p:spPr>
            <a:xfrm>
              <a:off x="7006325" y="2506925"/>
              <a:ext cx="61250" cy="58325"/>
            </a:xfrm>
            <a:custGeom>
              <a:avLst/>
              <a:gdLst/>
              <a:ahLst/>
              <a:cxnLst/>
              <a:rect l="l" t="t" r="r" b="b"/>
              <a:pathLst>
                <a:path w="2450" h="2333" extrusionOk="0">
                  <a:moveTo>
                    <a:pt x="1207" y="680"/>
                  </a:moveTo>
                  <a:lnTo>
                    <a:pt x="1496" y="1409"/>
                  </a:lnTo>
                  <a:lnTo>
                    <a:pt x="926" y="1409"/>
                  </a:lnTo>
                  <a:lnTo>
                    <a:pt x="1207" y="680"/>
                  </a:lnTo>
                  <a:close/>
                  <a:moveTo>
                    <a:pt x="1012" y="0"/>
                  </a:moveTo>
                  <a:lnTo>
                    <a:pt x="0" y="2333"/>
                  </a:lnTo>
                  <a:lnTo>
                    <a:pt x="564" y="2333"/>
                  </a:lnTo>
                  <a:lnTo>
                    <a:pt x="759" y="1842"/>
                  </a:lnTo>
                  <a:lnTo>
                    <a:pt x="1669" y="1842"/>
                  </a:lnTo>
                  <a:lnTo>
                    <a:pt x="1872" y="2333"/>
                  </a:lnTo>
                  <a:lnTo>
                    <a:pt x="2449" y="2333"/>
                  </a:lnTo>
                  <a:lnTo>
                    <a:pt x="1430"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6"/>
            <p:cNvSpPr/>
            <p:nvPr/>
          </p:nvSpPr>
          <p:spPr>
            <a:xfrm>
              <a:off x="6676700" y="3153725"/>
              <a:ext cx="211225" cy="211450"/>
            </a:xfrm>
            <a:custGeom>
              <a:avLst/>
              <a:gdLst/>
              <a:ahLst/>
              <a:cxnLst/>
              <a:rect l="l" t="t" r="r" b="b"/>
              <a:pathLst>
                <a:path w="8449" h="8458" extrusionOk="0">
                  <a:moveTo>
                    <a:pt x="1633" y="1"/>
                  </a:moveTo>
                  <a:cubicBezTo>
                    <a:pt x="730" y="1"/>
                    <a:pt x="0" y="737"/>
                    <a:pt x="0" y="1640"/>
                  </a:cubicBezTo>
                  <a:lnTo>
                    <a:pt x="0" y="6818"/>
                  </a:lnTo>
                  <a:cubicBezTo>
                    <a:pt x="0" y="7721"/>
                    <a:pt x="730" y="8458"/>
                    <a:pt x="1633" y="8458"/>
                  </a:cubicBezTo>
                  <a:lnTo>
                    <a:pt x="6810" y="8458"/>
                  </a:lnTo>
                  <a:cubicBezTo>
                    <a:pt x="7719" y="8458"/>
                    <a:pt x="8449" y="7721"/>
                    <a:pt x="8449" y="6818"/>
                  </a:cubicBezTo>
                  <a:lnTo>
                    <a:pt x="8449" y="1640"/>
                  </a:lnTo>
                  <a:cubicBezTo>
                    <a:pt x="8449" y="737"/>
                    <a:pt x="7719" y="1"/>
                    <a:pt x="6810" y="1"/>
                  </a:cubicBezTo>
                  <a:close/>
                </a:path>
              </a:pathLst>
            </a:custGeom>
            <a:solidFill>
              <a:srgbClr val="972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6664050" y="3141300"/>
              <a:ext cx="236375" cy="236325"/>
            </a:xfrm>
            <a:custGeom>
              <a:avLst/>
              <a:gdLst/>
              <a:ahLst/>
              <a:cxnLst/>
              <a:rect l="l" t="t" r="r" b="b"/>
              <a:pathLst>
                <a:path w="9455" h="9453" fill="none" extrusionOk="0">
                  <a:moveTo>
                    <a:pt x="7626" y="9452"/>
                  </a:moveTo>
                  <a:lnTo>
                    <a:pt x="1836" y="9452"/>
                  </a:lnTo>
                  <a:cubicBezTo>
                    <a:pt x="824" y="9452"/>
                    <a:pt x="0" y="8636"/>
                    <a:pt x="0" y="7625"/>
                  </a:cubicBezTo>
                  <a:lnTo>
                    <a:pt x="0" y="1834"/>
                  </a:lnTo>
                  <a:cubicBezTo>
                    <a:pt x="0" y="823"/>
                    <a:pt x="824" y="0"/>
                    <a:pt x="1836" y="0"/>
                  </a:cubicBezTo>
                  <a:lnTo>
                    <a:pt x="7626" y="0"/>
                  </a:lnTo>
                  <a:cubicBezTo>
                    <a:pt x="8638" y="0"/>
                    <a:pt x="9454" y="823"/>
                    <a:pt x="9454" y="1834"/>
                  </a:cubicBezTo>
                  <a:lnTo>
                    <a:pt x="9454" y="7625"/>
                  </a:lnTo>
                  <a:cubicBezTo>
                    <a:pt x="9454" y="8636"/>
                    <a:pt x="8638" y="9452"/>
                    <a:pt x="7626" y="9452"/>
                  </a:cubicBezTo>
                  <a:close/>
                </a:path>
              </a:pathLst>
            </a:custGeom>
            <a:noFill/>
            <a:ln w="4900" cap="flat" cmpd="sng">
              <a:solidFill>
                <a:schemeClr val="lt1"/>
              </a:solidFill>
              <a:prstDash val="solid"/>
              <a:miter lim="173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6717125" y="3213525"/>
              <a:ext cx="51150" cy="84100"/>
            </a:xfrm>
            <a:custGeom>
              <a:avLst/>
              <a:gdLst/>
              <a:ahLst/>
              <a:cxnLst/>
              <a:rect l="l" t="t" r="r" b="b"/>
              <a:pathLst>
                <a:path w="2046" h="3364" extrusionOk="0">
                  <a:moveTo>
                    <a:pt x="1323" y="0"/>
                  </a:moveTo>
                  <a:lnTo>
                    <a:pt x="1323" y="2100"/>
                  </a:lnTo>
                  <a:cubicBezTo>
                    <a:pt x="1323" y="2347"/>
                    <a:pt x="1323" y="2721"/>
                    <a:pt x="983" y="2721"/>
                  </a:cubicBezTo>
                  <a:cubicBezTo>
                    <a:pt x="824" y="2721"/>
                    <a:pt x="680" y="2591"/>
                    <a:pt x="659" y="2433"/>
                  </a:cubicBezTo>
                  <a:lnTo>
                    <a:pt x="0" y="2600"/>
                  </a:lnTo>
                  <a:cubicBezTo>
                    <a:pt x="103" y="3120"/>
                    <a:pt x="486" y="3364"/>
                    <a:pt x="997" y="3364"/>
                  </a:cubicBezTo>
                  <a:cubicBezTo>
                    <a:pt x="1886" y="3364"/>
                    <a:pt x="2045" y="2787"/>
                    <a:pt x="2045" y="2180"/>
                  </a:cubicBezTo>
                  <a:lnTo>
                    <a:pt x="2045" y="0"/>
                  </a:ln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6"/>
            <p:cNvSpPr/>
            <p:nvPr/>
          </p:nvSpPr>
          <p:spPr>
            <a:xfrm>
              <a:off x="6777600" y="3211525"/>
              <a:ext cx="59075" cy="86100"/>
            </a:xfrm>
            <a:custGeom>
              <a:avLst/>
              <a:gdLst/>
              <a:ahLst/>
              <a:cxnLst/>
              <a:rect l="l" t="t" r="r" b="b"/>
              <a:pathLst>
                <a:path w="2363" h="3444" extrusionOk="0">
                  <a:moveTo>
                    <a:pt x="1359" y="0"/>
                  </a:moveTo>
                  <a:cubicBezTo>
                    <a:pt x="716" y="0"/>
                    <a:pt x="110" y="368"/>
                    <a:pt x="110" y="1061"/>
                  </a:cubicBezTo>
                  <a:cubicBezTo>
                    <a:pt x="110" y="2151"/>
                    <a:pt x="1640" y="1834"/>
                    <a:pt x="1640" y="2434"/>
                  </a:cubicBezTo>
                  <a:cubicBezTo>
                    <a:pt x="1640" y="2664"/>
                    <a:pt x="1380" y="2773"/>
                    <a:pt x="1143" y="2773"/>
                  </a:cubicBezTo>
                  <a:cubicBezTo>
                    <a:pt x="904" y="2773"/>
                    <a:pt x="666" y="2657"/>
                    <a:pt x="514" y="2463"/>
                  </a:cubicBezTo>
                  <a:lnTo>
                    <a:pt x="1" y="3033"/>
                  </a:lnTo>
                  <a:cubicBezTo>
                    <a:pt x="311" y="3314"/>
                    <a:pt x="680" y="3444"/>
                    <a:pt x="1099" y="3444"/>
                  </a:cubicBezTo>
                  <a:cubicBezTo>
                    <a:pt x="1777" y="3444"/>
                    <a:pt x="2363" y="3090"/>
                    <a:pt x="2363" y="2361"/>
                  </a:cubicBezTo>
                  <a:cubicBezTo>
                    <a:pt x="2363" y="1213"/>
                    <a:pt x="860" y="1603"/>
                    <a:pt x="860" y="1004"/>
                  </a:cubicBezTo>
                  <a:cubicBezTo>
                    <a:pt x="860" y="758"/>
                    <a:pt x="1143" y="664"/>
                    <a:pt x="1344" y="664"/>
                  </a:cubicBezTo>
                  <a:cubicBezTo>
                    <a:pt x="1517" y="664"/>
                    <a:pt x="1749" y="737"/>
                    <a:pt x="1864" y="881"/>
                  </a:cubicBezTo>
                  <a:lnTo>
                    <a:pt x="2363" y="340"/>
                  </a:lnTo>
                  <a:cubicBezTo>
                    <a:pt x="2080" y="94"/>
                    <a:pt x="1727" y="0"/>
                    <a:pt x="1359" y="0"/>
                  </a:cubicBezTo>
                  <a:close/>
                </a:path>
              </a:pathLst>
            </a:custGeom>
            <a:solidFill>
              <a:srgbClr val="E1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09" name="Google Shape;509;p26"/>
          <p:cNvCxnSpPr>
            <a:stCxn id="396" idx="3"/>
          </p:cNvCxnSpPr>
          <p:nvPr/>
        </p:nvCxnSpPr>
        <p:spPr>
          <a:xfrm>
            <a:off x="2645920" y="1533400"/>
            <a:ext cx="1343100" cy="3048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0" name="Google Shape;510;p26"/>
          <p:cNvCxnSpPr>
            <a:stCxn id="399" idx="3"/>
          </p:cNvCxnSpPr>
          <p:nvPr/>
        </p:nvCxnSpPr>
        <p:spPr>
          <a:xfrm rot="10800000" flipH="1">
            <a:off x="2645920" y="2324100"/>
            <a:ext cx="771600" cy="2760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1" name="Google Shape;511;p26"/>
          <p:cNvCxnSpPr/>
          <p:nvPr/>
        </p:nvCxnSpPr>
        <p:spPr>
          <a:xfrm rot="10800000" flipH="1">
            <a:off x="2695500" y="3057425"/>
            <a:ext cx="1076400" cy="695100"/>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512" name="Google Shape;512;p26"/>
          <p:cNvCxnSpPr>
            <a:stCxn id="405" idx="1"/>
          </p:cNvCxnSpPr>
          <p:nvPr/>
        </p:nvCxnSpPr>
        <p:spPr>
          <a:xfrm flipH="1">
            <a:off x="4849841" y="1533400"/>
            <a:ext cx="1647900" cy="685800"/>
          </a:xfrm>
          <a:prstGeom prst="bentConnector3">
            <a:avLst>
              <a:gd name="adj1" fmla="val 5000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2"/>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p>
            <a:pPr lvl="0"/>
            <a:r>
              <a:rPr lang="en-US" dirty="0"/>
              <a:t>Scrum Team Members &amp; Commitment</a:t>
            </a:r>
            <a:endParaRPr dirty="0"/>
          </a:p>
        </p:txBody>
      </p:sp>
      <p:grpSp>
        <p:nvGrpSpPr>
          <p:cNvPr id="664" name="Google Shape;664;p32"/>
          <p:cNvGrpSpPr/>
          <p:nvPr/>
        </p:nvGrpSpPr>
        <p:grpSpPr>
          <a:xfrm>
            <a:off x="720000" y="2481340"/>
            <a:ext cx="8181239" cy="626700"/>
            <a:chOff x="720000" y="1308000"/>
            <a:chExt cx="4632967" cy="626700"/>
          </a:xfrm>
        </p:grpSpPr>
        <p:sp>
          <p:nvSpPr>
            <p:cNvPr id="665" name="Google Shape;665;p32"/>
            <p:cNvSpPr txBox="1"/>
            <p:nvPr/>
          </p:nvSpPr>
          <p:spPr>
            <a:xfrm>
              <a:off x="720000" y="1308000"/>
              <a:ext cx="1561954"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1"/>
                  </a:solidFill>
                  <a:latin typeface="Oswald"/>
                  <a:ea typeface="Oswald"/>
                  <a:cs typeface="Oswald"/>
                  <a:sym typeface="Oswald"/>
                </a:rPr>
                <a:t>Product Owner</a:t>
              </a:r>
              <a:endParaRPr sz="1800" dirty="0">
                <a:solidFill>
                  <a:schemeClr val="accent1"/>
                </a:solidFill>
                <a:latin typeface="Oswald"/>
                <a:ea typeface="Oswald"/>
                <a:cs typeface="Oswald"/>
                <a:sym typeface="Oswald"/>
              </a:endParaRPr>
            </a:p>
          </p:txBody>
        </p:sp>
        <p:sp>
          <p:nvSpPr>
            <p:cNvPr id="666" name="Google Shape;666;p32"/>
            <p:cNvSpPr txBox="1"/>
            <p:nvPr/>
          </p:nvSpPr>
          <p:spPr>
            <a:xfrm>
              <a:off x="1723604" y="1308000"/>
              <a:ext cx="3629363" cy="6267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None/>
              </a:pPr>
              <a:r>
                <a:rPr lang="en-US" dirty="0">
                  <a:solidFill>
                    <a:schemeClr val="dk1"/>
                  </a:solidFill>
                  <a:latin typeface="Roboto"/>
                  <a:ea typeface="Roboto"/>
                  <a:cs typeface="Roboto"/>
                  <a:sym typeface="Roboto"/>
                </a:rPr>
                <a:t>backlog and value</a:t>
              </a:r>
              <a:endParaRPr dirty="0">
                <a:solidFill>
                  <a:schemeClr val="dk1"/>
                </a:solidFill>
                <a:latin typeface="Roboto"/>
                <a:ea typeface="Roboto"/>
                <a:cs typeface="Roboto"/>
                <a:sym typeface="Roboto"/>
              </a:endParaRPr>
            </a:p>
          </p:txBody>
        </p:sp>
      </p:grpSp>
      <p:grpSp>
        <p:nvGrpSpPr>
          <p:cNvPr id="669" name="Google Shape;669;p32"/>
          <p:cNvGrpSpPr/>
          <p:nvPr/>
        </p:nvGrpSpPr>
        <p:grpSpPr>
          <a:xfrm>
            <a:off x="720050" y="3359382"/>
            <a:ext cx="8003164" cy="626700"/>
            <a:chOff x="720050" y="2186050"/>
            <a:chExt cx="4632950" cy="626700"/>
          </a:xfrm>
        </p:grpSpPr>
        <p:sp>
          <p:nvSpPr>
            <p:cNvPr id="670" name="Google Shape;670;p32"/>
            <p:cNvSpPr txBox="1"/>
            <p:nvPr/>
          </p:nvSpPr>
          <p:spPr>
            <a:xfrm>
              <a:off x="1723604" y="2186050"/>
              <a:ext cx="3629396" cy="6267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None/>
              </a:pPr>
              <a:r>
                <a:rPr lang="en-US" dirty="0">
                  <a:solidFill>
                    <a:schemeClr val="dk1"/>
                  </a:solidFill>
                  <a:latin typeface="Roboto"/>
                  <a:ea typeface="Roboto"/>
                  <a:cs typeface="Roboto"/>
                  <a:sym typeface="Roboto"/>
                </a:rPr>
                <a:t>Process and removing impediments</a:t>
              </a:r>
            </a:p>
          </p:txBody>
        </p:sp>
        <p:sp>
          <p:nvSpPr>
            <p:cNvPr id="671" name="Google Shape;671;p32"/>
            <p:cNvSpPr txBox="1"/>
            <p:nvPr/>
          </p:nvSpPr>
          <p:spPr>
            <a:xfrm>
              <a:off x="720050" y="2186050"/>
              <a:ext cx="1104600"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2"/>
                  </a:solidFill>
                  <a:latin typeface="Oswald"/>
                  <a:ea typeface="Oswald"/>
                  <a:cs typeface="Oswald"/>
                  <a:sym typeface="Oswald"/>
                </a:rPr>
                <a:t>Scrum Master</a:t>
              </a:r>
              <a:endParaRPr sz="1800" dirty="0">
                <a:solidFill>
                  <a:schemeClr val="accent2"/>
                </a:solidFill>
                <a:latin typeface="Oswald"/>
                <a:ea typeface="Oswald"/>
                <a:cs typeface="Oswald"/>
                <a:sym typeface="Oswald"/>
              </a:endParaRPr>
            </a:p>
          </p:txBody>
        </p:sp>
      </p:grpSp>
      <p:grpSp>
        <p:nvGrpSpPr>
          <p:cNvPr id="674" name="Google Shape;674;p32"/>
          <p:cNvGrpSpPr/>
          <p:nvPr/>
        </p:nvGrpSpPr>
        <p:grpSpPr>
          <a:xfrm>
            <a:off x="720050" y="4237433"/>
            <a:ext cx="8003164" cy="626702"/>
            <a:chOff x="720050" y="3064101"/>
            <a:chExt cx="4632950" cy="626702"/>
          </a:xfrm>
        </p:grpSpPr>
        <p:sp>
          <p:nvSpPr>
            <p:cNvPr id="675" name="Google Shape;675;p32"/>
            <p:cNvSpPr txBox="1"/>
            <p:nvPr/>
          </p:nvSpPr>
          <p:spPr>
            <a:xfrm>
              <a:off x="720050" y="3064103"/>
              <a:ext cx="1104600"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4"/>
                  </a:solidFill>
                  <a:latin typeface="Oswald"/>
                  <a:ea typeface="Oswald"/>
                  <a:cs typeface="Oswald"/>
                  <a:sym typeface="Oswald"/>
                </a:rPr>
                <a:t>Developer</a:t>
              </a:r>
              <a:endParaRPr sz="1800" dirty="0">
                <a:solidFill>
                  <a:schemeClr val="accent4"/>
                </a:solidFill>
                <a:latin typeface="Oswald"/>
                <a:ea typeface="Oswald"/>
                <a:cs typeface="Oswald"/>
                <a:sym typeface="Oswald"/>
              </a:endParaRPr>
            </a:p>
          </p:txBody>
        </p:sp>
        <p:sp>
          <p:nvSpPr>
            <p:cNvPr id="676" name="Google Shape;676;p32"/>
            <p:cNvSpPr txBox="1"/>
            <p:nvPr/>
          </p:nvSpPr>
          <p:spPr>
            <a:xfrm>
              <a:off x="1723604" y="3064101"/>
              <a:ext cx="3629396" cy="6267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None/>
              </a:pPr>
              <a:r>
                <a:rPr lang="en" dirty="0">
                  <a:solidFill>
                    <a:schemeClr val="dk1"/>
                  </a:solidFill>
                  <a:latin typeface="Roboto"/>
                  <a:ea typeface="Roboto"/>
                  <a:cs typeface="Roboto"/>
                  <a:sym typeface="Roboto"/>
                </a:rPr>
                <a:t>Designing, implementing, and testing the product</a:t>
              </a:r>
              <a:endParaRPr dirty="0">
                <a:solidFill>
                  <a:schemeClr val="dk1"/>
                </a:solidFill>
                <a:latin typeface="Roboto"/>
                <a:ea typeface="Roboto"/>
                <a:cs typeface="Roboto"/>
                <a:sym typeface="Roboto"/>
              </a:endParaRPr>
            </a:p>
          </p:txBody>
        </p:sp>
      </p:grpSp>
      <p:grpSp>
        <p:nvGrpSpPr>
          <p:cNvPr id="2" name="Google Shape;660;p32">
            <a:extLst>
              <a:ext uri="{FF2B5EF4-FFF2-40B4-BE49-F238E27FC236}">
                <a16:creationId xmlns:a16="http://schemas.microsoft.com/office/drawing/2014/main" id="{CD397841-7925-1A21-56B0-7B68B91A90FE}"/>
              </a:ext>
            </a:extLst>
          </p:cNvPr>
          <p:cNvGrpSpPr/>
          <p:nvPr/>
        </p:nvGrpSpPr>
        <p:grpSpPr>
          <a:xfrm>
            <a:off x="720050" y="1728964"/>
            <a:ext cx="8003164" cy="626700"/>
            <a:chOff x="720050" y="3942151"/>
            <a:chExt cx="4632950" cy="626700"/>
          </a:xfrm>
        </p:grpSpPr>
        <p:sp>
          <p:nvSpPr>
            <p:cNvPr id="3" name="Google Shape;661;p32">
              <a:extLst>
                <a:ext uri="{FF2B5EF4-FFF2-40B4-BE49-F238E27FC236}">
                  <a16:creationId xmlns:a16="http://schemas.microsoft.com/office/drawing/2014/main" id="{FD748365-EE03-E762-B15B-C2892BAAF325}"/>
                </a:ext>
              </a:extLst>
            </p:cNvPr>
            <p:cNvSpPr txBox="1"/>
            <p:nvPr/>
          </p:nvSpPr>
          <p:spPr>
            <a:xfrm>
              <a:off x="1745952" y="3942151"/>
              <a:ext cx="3607048" cy="6267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None/>
              </a:pPr>
              <a:r>
                <a:rPr lang="en" dirty="0">
                  <a:solidFill>
                    <a:schemeClr val="dk1"/>
                  </a:solidFill>
                  <a:latin typeface="Roboto"/>
                  <a:ea typeface="Roboto"/>
                  <a:cs typeface="Roboto"/>
                  <a:sym typeface="Roboto"/>
                </a:rPr>
                <a:t>Overall team direction and Professor Communication</a:t>
              </a:r>
              <a:endParaRPr dirty="0">
                <a:solidFill>
                  <a:schemeClr val="dk1"/>
                </a:solidFill>
                <a:latin typeface="Roboto"/>
                <a:ea typeface="Roboto"/>
                <a:cs typeface="Roboto"/>
                <a:sym typeface="Roboto"/>
              </a:endParaRPr>
            </a:p>
          </p:txBody>
        </p:sp>
        <p:sp>
          <p:nvSpPr>
            <p:cNvPr id="4" name="Google Shape;662;p32">
              <a:extLst>
                <a:ext uri="{FF2B5EF4-FFF2-40B4-BE49-F238E27FC236}">
                  <a16:creationId xmlns:a16="http://schemas.microsoft.com/office/drawing/2014/main" id="{455F3C0D-3BDC-EB6F-C364-CA83F29568D7}"/>
                </a:ext>
              </a:extLst>
            </p:cNvPr>
            <p:cNvSpPr txBox="1"/>
            <p:nvPr/>
          </p:nvSpPr>
          <p:spPr>
            <a:xfrm>
              <a:off x="720050" y="3942151"/>
              <a:ext cx="1104600"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5"/>
                  </a:solidFill>
                  <a:latin typeface="Oswald"/>
                  <a:ea typeface="Oswald"/>
                  <a:cs typeface="Oswald"/>
                  <a:sym typeface="Oswald"/>
                </a:rPr>
                <a:t>Team Lead</a:t>
              </a:r>
              <a:endParaRPr sz="1800" dirty="0">
                <a:solidFill>
                  <a:schemeClr val="accent5"/>
                </a:solidFill>
                <a:latin typeface="Oswald"/>
                <a:ea typeface="Oswald"/>
                <a:cs typeface="Oswald"/>
                <a:sym typeface="Oswald"/>
              </a:endParaRPr>
            </a:p>
          </p:txBody>
        </p:sp>
      </p:grpSp>
      <p:sp>
        <p:nvSpPr>
          <p:cNvPr id="6" name="Google Shape;662;p32">
            <a:extLst>
              <a:ext uri="{FF2B5EF4-FFF2-40B4-BE49-F238E27FC236}">
                <a16:creationId xmlns:a16="http://schemas.microsoft.com/office/drawing/2014/main" id="{DE68B4E8-F6FC-DDC3-7D81-265E6BD49DF2}"/>
              </a:ext>
            </a:extLst>
          </p:cNvPr>
          <p:cNvSpPr txBox="1"/>
          <p:nvPr/>
        </p:nvSpPr>
        <p:spPr>
          <a:xfrm>
            <a:off x="719964" y="1107632"/>
            <a:ext cx="1908135"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rgbClr val="FFFF00"/>
                </a:solidFill>
                <a:latin typeface="Oswald"/>
                <a:ea typeface="Oswald"/>
                <a:cs typeface="Oswald"/>
                <a:sym typeface="Oswald"/>
              </a:rPr>
              <a:t>Role</a:t>
            </a:r>
            <a:endParaRPr sz="1800" dirty="0">
              <a:solidFill>
                <a:srgbClr val="FFFF00"/>
              </a:solidFill>
              <a:latin typeface="Oswald"/>
              <a:ea typeface="Oswald"/>
              <a:cs typeface="Oswald"/>
              <a:sym typeface="Oswald"/>
            </a:endParaRPr>
          </a:p>
        </p:txBody>
      </p:sp>
      <p:sp>
        <p:nvSpPr>
          <p:cNvPr id="7" name="Google Shape;662;p32">
            <a:extLst>
              <a:ext uri="{FF2B5EF4-FFF2-40B4-BE49-F238E27FC236}">
                <a16:creationId xmlns:a16="http://schemas.microsoft.com/office/drawing/2014/main" id="{DAE7D1DC-6FC8-2D2E-1779-4AFDA6C86BD8}"/>
              </a:ext>
            </a:extLst>
          </p:cNvPr>
          <p:cNvSpPr txBox="1"/>
          <p:nvPr/>
        </p:nvSpPr>
        <p:spPr>
          <a:xfrm>
            <a:off x="3478215" y="1050992"/>
            <a:ext cx="1908135" cy="62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rgbClr val="00B050"/>
                </a:solidFill>
                <a:latin typeface="Oswald"/>
                <a:ea typeface="Oswald"/>
                <a:cs typeface="Oswald"/>
                <a:sym typeface="Oswald"/>
              </a:rPr>
              <a:t>Responsibility</a:t>
            </a:r>
            <a:endParaRPr sz="1800" dirty="0">
              <a:solidFill>
                <a:srgbClr val="00B050"/>
              </a:solidFill>
              <a:latin typeface="Oswald"/>
              <a:ea typeface="Oswald"/>
              <a:cs typeface="Oswald"/>
              <a:sym typeface="Oswa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24"/>
          <p:cNvSpPr txBox="1">
            <a:spLocks noGrp="1"/>
          </p:cNvSpPr>
          <p:nvPr>
            <p:ph type="title"/>
          </p:nvPr>
        </p:nvSpPr>
        <p:spPr>
          <a:xfrm>
            <a:off x="720000" y="540000"/>
            <a:ext cx="7704000" cy="573000"/>
          </a:xfrm>
          <a:prstGeom prst="rect">
            <a:avLst/>
          </a:prstGeom>
        </p:spPr>
        <p:txBody>
          <a:bodyPr spcFirstLastPara="1" wrap="square" lIns="91425" tIns="91425" rIns="91425" bIns="91425" anchor="t" anchorCtr="0">
            <a:noAutofit/>
          </a:bodyPr>
          <a:lstStyle/>
          <a:p>
            <a:pPr lvl="0"/>
            <a:r>
              <a:rPr lang="en-US" dirty="0"/>
              <a:t>Daily Scrum &amp; Final Test Platform</a:t>
            </a:r>
            <a:endParaRPr dirty="0"/>
          </a:p>
        </p:txBody>
      </p:sp>
      <p:cxnSp>
        <p:nvCxnSpPr>
          <p:cNvPr id="349" name="Google Shape;349;p24"/>
          <p:cNvCxnSpPr>
            <a:cxnSpLocks/>
            <a:stCxn id="350" idx="3"/>
            <a:endCxn id="351" idx="1"/>
          </p:cNvCxnSpPr>
          <p:nvPr/>
        </p:nvCxnSpPr>
        <p:spPr>
          <a:xfrm>
            <a:off x="2375300" y="2084538"/>
            <a:ext cx="575312" cy="969276"/>
          </a:xfrm>
          <a:prstGeom prst="bentConnector3">
            <a:avLst>
              <a:gd name="adj1" fmla="val 50000"/>
            </a:avLst>
          </a:prstGeom>
          <a:noFill/>
          <a:ln w="9525" cap="flat" cmpd="sng">
            <a:solidFill>
              <a:schemeClr val="dk1"/>
            </a:solidFill>
            <a:prstDash val="solid"/>
            <a:round/>
            <a:headEnd type="none" w="med" len="med"/>
            <a:tailEnd type="oval" w="med" len="med"/>
          </a:ln>
        </p:spPr>
      </p:cxnSp>
      <p:grpSp>
        <p:nvGrpSpPr>
          <p:cNvPr id="352" name="Google Shape;352;p24"/>
          <p:cNvGrpSpPr/>
          <p:nvPr/>
        </p:nvGrpSpPr>
        <p:grpSpPr>
          <a:xfrm>
            <a:off x="5315653" y="1222788"/>
            <a:ext cx="421914" cy="423864"/>
            <a:chOff x="-1333975" y="2365850"/>
            <a:chExt cx="292225" cy="293575"/>
          </a:xfrm>
        </p:grpSpPr>
        <p:sp>
          <p:nvSpPr>
            <p:cNvPr id="353" name="Google Shape;353;p2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24"/>
          <p:cNvGrpSpPr/>
          <p:nvPr/>
        </p:nvGrpSpPr>
        <p:grpSpPr>
          <a:xfrm>
            <a:off x="7224721" y="2292128"/>
            <a:ext cx="421951" cy="419677"/>
            <a:chOff x="-4211975" y="2046625"/>
            <a:chExt cx="292250" cy="290675"/>
          </a:xfrm>
        </p:grpSpPr>
        <p:sp>
          <p:nvSpPr>
            <p:cNvPr id="362" name="Google Shape;362;p2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24"/>
          <p:cNvGrpSpPr/>
          <p:nvPr/>
        </p:nvGrpSpPr>
        <p:grpSpPr>
          <a:xfrm>
            <a:off x="1496903" y="1269269"/>
            <a:ext cx="423069" cy="420796"/>
            <a:chOff x="-3854375" y="2046625"/>
            <a:chExt cx="293025" cy="291450"/>
          </a:xfrm>
        </p:grpSpPr>
        <p:sp>
          <p:nvSpPr>
            <p:cNvPr id="365" name="Google Shape;365;p2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 name="Google Shape;367;p24"/>
          <p:cNvSpPr/>
          <p:nvPr/>
        </p:nvSpPr>
        <p:spPr>
          <a:xfrm>
            <a:off x="3397470" y="22948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 name="Google Shape;368;p24"/>
          <p:cNvGrpSpPr/>
          <p:nvPr/>
        </p:nvGrpSpPr>
        <p:grpSpPr>
          <a:xfrm>
            <a:off x="1029703" y="1771188"/>
            <a:ext cx="1345634" cy="1861056"/>
            <a:chOff x="1029703" y="1771188"/>
            <a:chExt cx="1345634" cy="1861056"/>
          </a:xfrm>
        </p:grpSpPr>
        <p:sp>
          <p:nvSpPr>
            <p:cNvPr id="369" name="Google Shape;369;p24"/>
            <p:cNvSpPr txBox="1"/>
            <p:nvPr/>
          </p:nvSpPr>
          <p:spPr>
            <a:xfrm>
              <a:off x="1029703" y="2479011"/>
              <a:ext cx="1333800" cy="47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Oswald"/>
                  <a:ea typeface="Oswald"/>
                  <a:cs typeface="Oswald"/>
                  <a:sym typeface="Oswald"/>
                </a:rPr>
                <a:t>Virtual Daily Scrum</a:t>
              </a:r>
              <a:endParaRPr sz="1800" dirty="0">
                <a:solidFill>
                  <a:schemeClr val="accent1"/>
                </a:solidFill>
                <a:latin typeface="Oswald"/>
                <a:ea typeface="Oswald"/>
                <a:cs typeface="Oswald"/>
                <a:sym typeface="Oswald"/>
              </a:endParaRPr>
            </a:p>
          </p:txBody>
        </p:sp>
        <p:sp>
          <p:nvSpPr>
            <p:cNvPr id="370" name="Google Shape;370;p24"/>
            <p:cNvSpPr txBox="1"/>
            <p:nvPr/>
          </p:nvSpPr>
          <p:spPr>
            <a:xfrm>
              <a:off x="1041537" y="2820144"/>
              <a:ext cx="1333800" cy="812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None/>
              </a:pPr>
              <a:r>
                <a:rPr lang="en" dirty="0">
                  <a:solidFill>
                    <a:schemeClr val="dk1"/>
                  </a:solidFill>
                  <a:latin typeface="Roboto"/>
                  <a:ea typeface="Roboto"/>
                  <a:cs typeface="Roboto"/>
                  <a:sym typeface="Roboto"/>
                </a:rPr>
                <a:t>Discord</a:t>
              </a:r>
              <a:endParaRPr dirty="0">
                <a:solidFill>
                  <a:schemeClr val="dk1"/>
                </a:solidFill>
                <a:latin typeface="Roboto"/>
                <a:ea typeface="Roboto"/>
                <a:cs typeface="Roboto"/>
                <a:sym typeface="Roboto"/>
              </a:endParaRPr>
            </a:p>
          </p:txBody>
        </p:sp>
        <p:sp>
          <p:nvSpPr>
            <p:cNvPr id="350" name="Google Shape;350;p24"/>
            <p:cNvSpPr txBox="1"/>
            <p:nvPr/>
          </p:nvSpPr>
          <p:spPr>
            <a:xfrm>
              <a:off x="1041500" y="1771188"/>
              <a:ext cx="13338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solidFill>
                    <a:schemeClr val="accent1"/>
                  </a:solidFill>
                  <a:latin typeface="Oswald"/>
                  <a:ea typeface="Oswald"/>
                  <a:cs typeface="Oswald"/>
                  <a:sym typeface="Oswald"/>
                </a:rPr>
                <a:t>01</a:t>
              </a:r>
              <a:endParaRPr sz="3000" dirty="0">
                <a:solidFill>
                  <a:schemeClr val="accent1"/>
                </a:solidFill>
                <a:latin typeface="Oswald"/>
                <a:ea typeface="Oswald"/>
                <a:cs typeface="Oswald"/>
                <a:sym typeface="Oswald"/>
              </a:endParaRPr>
            </a:p>
          </p:txBody>
        </p:sp>
      </p:grpSp>
      <p:grpSp>
        <p:nvGrpSpPr>
          <p:cNvPr id="371" name="Google Shape;371;p24"/>
          <p:cNvGrpSpPr/>
          <p:nvPr/>
        </p:nvGrpSpPr>
        <p:grpSpPr>
          <a:xfrm>
            <a:off x="2950612" y="2740464"/>
            <a:ext cx="1333824" cy="1828399"/>
            <a:chOff x="2950600" y="2740464"/>
            <a:chExt cx="1333824" cy="1828399"/>
          </a:xfrm>
        </p:grpSpPr>
        <p:sp>
          <p:nvSpPr>
            <p:cNvPr id="372" name="Google Shape;372;p24"/>
            <p:cNvSpPr txBox="1"/>
            <p:nvPr/>
          </p:nvSpPr>
          <p:spPr>
            <a:xfrm>
              <a:off x="2950624" y="3420013"/>
              <a:ext cx="1333800" cy="47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2"/>
                  </a:solidFill>
                  <a:latin typeface="Oswald"/>
                  <a:ea typeface="Oswald"/>
                  <a:cs typeface="Oswald"/>
                  <a:sym typeface="Oswald"/>
                </a:rPr>
                <a:t>Weekly Scrum</a:t>
              </a:r>
              <a:endParaRPr sz="1800" dirty="0">
                <a:solidFill>
                  <a:schemeClr val="accent2"/>
                </a:solidFill>
                <a:latin typeface="Oswald"/>
                <a:ea typeface="Oswald"/>
                <a:cs typeface="Oswald"/>
                <a:sym typeface="Oswald"/>
              </a:endParaRPr>
            </a:p>
          </p:txBody>
        </p:sp>
        <p:sp>
          <p:nvSpPr>
            <p:cNvPr id="373" name="Google Shape;373;p24"/>
            <p:cNvSpPr txBox="1"/>
            <p:nvPr/>
          </p:nvSpPr>
          <p:spPr>
            <a:xfrm>
              <a:off x="2950624" y="3756763"/>
              <a:ext cx="1333800" cy="812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None/>
              </a:pPr>
              <a:r>
                <a:rPr lang="en-US" dirty="0">
                  <a:solidFill>
                    <a:schemeClr val="dk1"/>
                  </a:solidFill>
                  <a:latin typeface="Roboto"/>
                  <a:ea typeface="Roboto"/>
                  <a:cs typeface="Roboto"/>
                  <a:sym typeface="Roboto"/>
                </a:rPr>
                <a:t>Time and Time zone awareness</a:t>
              </a:r>
              <a:endParaRPr dirty="0">
                <a:solidFill>
                  <a:schemeClr val="dk1"/>
                </a:solidFill>
                <a:latin typeface="Roboto"/>
                <a:ea typeface="Roboto"/>
                <a:cs typeface="Roboto"/>
                <a:sym typeface="Roboto"/>
              </a:endParaRPr>
            </a:p>
            <a:p>
              <a:pPr marL="0" marR="0" lvl="0" indent="0" algn="ctr" rtl="0">
                <a:spcBef>
                  <a:spcPts val="0"/>
                </a:spcBef>
                <a:spcAft>
                  <a:spcPts val="0"/>
                </a:spcAft>
                <a:buNone/>
              </a:pPr>
              <a:endParaRPr dirty="0">
                <a:solidFill>
                  <a:schemeClr val="dk1"/>
                </a:solidFill>
                <a:latin typeface="Roboto"/>
                <a:ea typeface="Roboto"/>
                <a:cs typeface="Roboto"/>
                <a:sym typeface="Roboto"/>
              </a:endParaRPr>
            </a:p>
          </p:txBody>
        </p:sp>
        <p:sp>
          <p:nvSpPr>
            <p:cNvPr id="351" name="Google Shape;351;p24"/>
            <p:cNvSpPr txBox="1"/>
            <p:nvPr/>
          </p:nvSpPr>
          <p:spPr>
            <a:xfrm>
              <a:off x="2950600" y="2740464"/>
              <a:ext cx="13338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accent2"/>
                  </a:solidFill>
                  <a:latin typeface="Oswald"/>
                  <a:ea typeface="Oswald"/>
                  <a:cs typeface="Oswald"/>
                  <a:sym typeface="Oswald"/>
                </a:rPr>
                <a:t>02</a:t>
              </a:r>
              <a:endParaRPr sz="3000">
                <a:solidFill>
                  <a:schemeClr val="accent2"/>
                </a:solidFill>
                <a:latin typeface="Oswald"/>
                <a:ea typeface="Oswald"/>
                <a:cs typeface="Oswald"/>
                <a:sym typeface="Oswald"/>
              </a:endParaRPr>
            </a:p>
          </p:txBody>
        </p:sp>
      </p:grpSp>
      <p:grpSp>
        <p:nvGrpSpPr>
          <p:cNvPr id="374" name="Google Shape;374;p24"/>
          <p:cNvGrpSpPr/>
          <p:nvPr/>
        </p:nvGrpSpPr>
        <p:grpSpPr>
          <a:xfrm>
            <a:off x="4859711" y="1771188"/>
            <a:ext cx="1333810" cy="1730425"/>
            <a:chOff x="4859700" y="1771188"/>
            <a:chExt cx="1333810" cy="1730425"/>
          </a:xfrm>
        </p:grpSpPr>
        <p:sp>
          <p:nvSpPr>
            <p:cNvPr id="375" name="Google Shape;375;p24"/>
            <p:cNvSpPr txBox="1"/>
            <p:nvPr/>
          </p:nvSpPr>
          <p:spPr>
            <a:xfrm>
              <a:off x="4859710" y="2352763"/>
              <a:ext cx="1333800" cy="47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3"/>
                  </a:solidFill>
                  <a:latin typeface="Oswald"/>
                  <a:ea typeface="Oswald"/>
                  <a:cs typeface="Oswald"/>
                  <a:sym typeface="Oswald"/>
                </a:rPr>
                <a:t>Testing </a:t>
              </a:r>
              <a:endParaRPr sz="1800" dirty="0">
                <a:solidFill>
                  <a:schemeClr val="accent3"/>
                </a:solidFill>
                <a:latin typeface="Oswald"/>
                <a:ea typeface="Oswald"/>
                <a:cs typeface="Oswald"/>
                <a:sym typeface="Oswald"/>
              </a:endParaRPr>
            </a:p>
          </p:txBody>
        </p:sp>
        <p:sp>
          <p:nvSpPr>
            <p:cNvPr id="376" name="Google Shape;376;p24"/>
            <p:cNvSpPr txBox="1"/>
            <p:nvPr/>
          </p:nvSpPr>
          <p:spPr>
            <a:xfrm>
              <a:off x="4859710" y="2689513"/>
              <a:ext cx="1333800" cy="812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None/>
              </a:pPr>
              <a:r>
                <a:rPr lang="en-US" dirty="0">
                  <a:solidFill>
                    <a:schemeClr val="dk1"/>
                  </a:solidFill>
                  <a:latin typeface="Roboto"/>
                  <a:ea typeface="Roboto"/>
                  <a:cs typeface="Roboto"/>
                  <a:sym typeface="Roboto"/>
                </a:rPr>
                <a:t>Unit </a:t>
              </a:r>
            </a:p>
            <a:p>
              <a:pPr marL="0" marR="0" lvl="0" indent="0" algn="ctr" rtl="0">
                <a:spcBef>
                  <a:spcPts val="0"/>
                </a:spcBef>
                <a:spcAft>
                  <a:spcPts val="0"/>
                </a:spcAft>
                <a:buNone/>
              </a:pPr>
              <a:r>
                <a:rPr lang="en-US" dirty="0">
                  <a:solidFill>
                    <a:schemeClr val="dk1"/>
                  </a:solidFill>
                  <a:latin typeface="Roboto"/>
                  <a:ea typeface="Roboto"/>
                  <a:cs typeface="Roboto"/>
                  <a:sym typeface="Roboto"/>
                </a:rPr>
                <a:t>Integration</a:t>
              </a:r>
            </a:p>
            <a:p>
              <a:pPr marL="0" marR="0" lvl="0" indent="0" algn="ctr" rtl="0">
                <a:spcBef>
                  <a:spcPts val="0"/>
                </a:spcBef>
                <a:spcAft>
                  <a:spcPts val="0"/>
                </a:spcAft>
                <a:buNone/>
              </a:pPr>
              <a:r>
                <a:rPr lang="en-US" dirty="0">
                  <a:solidFill>
                    <a:schemeClr val="dk1"/>
                  </a:solidFill>
                  <a:latin typeface="Roboto"/>
                  <a:ea typeface="Roboto"/>
                  <a:cs typeface="Roboto"/>
                  <a:sym typeface="Roboto"/>
                </a:rPr>
                <a:t>UAT </a:t>
              </a:r>
              <a:endParaRPr dirty="0">
                <a:solidFill>
                  <a:schemeClr val="dk1"/>
                </a:solidFill>
                <a:latin typeface="Roboto"/>
                <a:ea typeface="Roboto"/>
                <a:cs typeface="Roboto"/>
                <a:sym typeface="Roboto"/>
              </a:endParaRPr>
            </a:p>
            <a:p>
              <a:pPr marL="0" marR="0" lvl="0" indent="0" algn="ctr" rtl="0">
                <a:spcBef>
                  <a:spcPts val="0"/>
                </a:spcBef>
                <a:spcAft>
                  <a:spcPts val="0"/>
                </a:spcAft>
                <a:buNone/>
              </a:pPr>
              <a:endParaRPr dirty="0">
                <a:solidFill>
                  <a:schemeClr val="dk1"/>
                </a:solidFill>
                <a:latin typeface="Roboto"/>
                <a:ea typeface="Roboto"/>
                <a:cs typeface="Roboto"/>
                <a:sym typeface="Roboto"/>
              </a:endParaRPr>
            </a:p>
          </p:txBody>
        </p:sp>
        <p:sp>
          <p:nvSpPr>
            <p:cNvPr id="377" name="Google Shape;377;p24"/>
            <p:cNvSpPr txBox="1"/>
            <p:nvPr/>
          </p:nvSpPr>
          <p:spPr>
            <a:xfrm>
              <a:off x="4859700" y="1771188"/>
              <a:ext cx="13338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accent3"/>
                  </a:solidFill>
                  <a:latin typeface="Oswald"/>
                  <a:ea typeface="Oswald"/>
                  <a:cs typeface="Oswald"/>
                  <a:sym typeface="Oswald"/>
                </a:rPr>
                <a:t>03</a:t>
              </a:r>
              <a:endParaRPr sz="3000">
                <a:solidFill>
                  <a:schemeClr val="accent3"/>
                </a:solidFill>
                <a:latin typeface="Oswald"/>
                <a:ea typeface="Oswald"/>
                <a:cs typeface="Oswald"/>
                <a:sym typeface="Oswald"/>
              </a:endParaRPr>
            </a:p>
          </p:txBody>
        </p:sp>
      </p:grpSp>
      <p:grpSp>
        <p:nvGrpSpPr>
          <p:cNvPr id="378" name="Google Shape;378;p24"/>
          <p:cNvGrpSpPr/>
          <p:nvPr/>
        </p:nvGrpSpPr>
        <p:grpSpPr>
          <a:xfrm>
            <a:off x="6768796" y="2838438"/>
            <a:ext cx="1333804" cy="1730425"/>
            <a:chOff x="6768796" y="2838438"/>
            <a:chExt cx="1333804" cy="1730425"/>
          </a:xfrm>
        </p:grpSpPr>
        <p:sp>
          <p:nvSpPr>
            <p:cNvPr id="379" name="Google Shape;379;p24"/>
            <p:cNvSpPr txBox="1"/>
            <p:nvPr/>
          </p:nvSpPr>
          <p:spPr>
            <a:xfrm>
              <a:off x="6768796" y="3420013"/>
              <a:ext cx="1333800" cy="475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4"/>
                  </a:solidFill>
                  <a:latin typeface="Oswald"/>
                  <a:ea typeface="Oswald"/>
                  <a:cs typeface="Oswald"/>
                  <a:sym typeface="Oswald"/>
                </a:rPr>
                <a:t>Release</a:t>
              </a:r>
              <a:endParaRPr sz="1800" dirty="0">
                <a:solidFill>
                  <a:schemeClr val="accent4"/>
                </a:solidFill>
                <a:latin typeface="Oswald"/>
                <a:ea typeface="Oswald"/>
                <a:cs typeface="Oswald"/>
                <a:sym typeface="Oswald"/>
              </a:endParaRPr>
            </a:p>
          </p:txBody>
        </p:sp>
        <p:sp>
          <p:nvSpPr>
            <p:cNvPr id="380" name="Google Shape;380;p24"/>
            <p:cNvSpPr txBox="1"/>
            <p:nvPr/>
          </p:nvSpPr>
          <p:spPr>
            <a:xfrm>
              <a:off x="6768796" y="3756763"/>
              <a:ext cx="1333800" cy="812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None/>
              </a:pPr>
              <a:r>
                <a:rPr lang="en-US" dirty="0">
                  <a:solidFill>
                    <a:schemeClr val="dk1"/>
                  </a:solidFill>
                  <a:latin typeface="Roboto"/>
                  <a:ea typeface="Roboto"/>
                  <a:cs typeface="Roboto"/>
                  <a:sym typeface="Roboto"/>
                </a:rPr>
                <a:t>Deploy</a:t>
              </a:r>
              <a:endParaRPr dirty="0">
                <a:solidFill>
                  <a:schemeClr val="dk1"/>
                </a:solidFill>
                <a:latin typeface="Roboto"/>
                <a:ea typeface="Roboto"/>
                <a:cs typeface="Roboto"/>
                <a:sym typeface="Roboto"/>
              </a:endParaRPr>
            </a:p>
            <a:p>
              <a:pPr marL="0" marR="0" lvl="0" indent="0" algn="ctr" rtl="0">
                <a:spcBef>
                  <a:spcPts val="0"/>
                </a:spcBef>
                <a:spcAft>
                  <a:spcPts val="0"/>
                </a:spcAft>
                <a:buNone/>
              </a:pPr>
              <a:endParaRPr dirty="0">
                <a:solidFill>
                  <a:schemeClr val="dk1"/>
                </a:solidFill>
                <a:latin typeface="Roboto"/>
                <a:ea typeface="Roboto"/>
                <a:cs typeface="Roboto"/>
                <a:sym typeface="Roboto"/>
              </a:endParaRPr>
            </a:p>
          </p:txBody>
        </p:sp>
        <p:sp>
          <p:nvSpPr>
            <p:cNvPr id="381" name="Google Shape;381;p24"/>
            <p:cNvSpPr txBox="1"/>
            <p:nvPr/>
          </p:nvSpPr>
          <p:spPr>
            <a:xfrm>
              <a:off x="6768800" y="2838438"/>
              <a:ext cx="1333800" cy="62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3000">
                  <a:solidFill>
                    <a:schemeClr val="accent4"/>
                  </a:solidFill>
                  <a:latin typeface="Oswald"/>
                  <a:ea typeface="Oswald"/>
                  <a:cs typeface="Oswald"/>
                  <a:sym typeface="Oswald"/>
                </a:rPr>
                <a:t>04</a:t>
              </a:r>
              <a:endParaRPr sz="3000">
                <a:solidFill>
                  <a:schemeClr val="accent4"/>
                </a:solidFill>
                <a:latin typeface="Oswald"/>
                <a:ea typeface="Oswald"/>
                <a:cs typeface="Oswald"/>
                <a:sym typeface="Oswald"/>
              </a:endParaRPr>
            </a:p>
          </p:txBody>
        </p:sp>
      </p:grpSp>
      <p:cxnSp>
        <p:nvCxnSpPr>
          <p:cNvPr id="382" name="Google Shape;382;p24"/>
          <p:cNvCxnSpPr>
            <a:stCxn id="351" idx="3"/>
            <a:endCxn id="377" idx="1"/>
          </p:cNvCxnSpPr>
          <p:nvPr/>
        </p:nvCxnSpPr>
        <p:spPr>
          <a:xfrm flipV="1">
            <a:off x="4284412" y="2084538"/>
            <a:ext cx="575299" cy="969276"/>
          </a:xfrm>
          <a:prstGeom prst="bentConnector3">
            <a:avLst>
              <a:gd name="adj1" fmla="val 50000"/>
            </a:avLst>
          </a:prstGeom>
          <a:noFill/>
          <a:ln w="9525" cap="flat" cmpd="sng">
            <a:solidFill>
              <a:schemeClr val="dk1"/>
            </a:solidFill>
            <a:prstDash val="solid"/>
            <a:round/>
            <a:headEnd type="none" w="med" len="med"/>
            <a:tailEnd type="oval" w="med" len="med"/>
          </a:ln>
        </p:spPr>
      </p:cxnSp>
      <p:cxnSp>
        <p:nvCxnSpPr>
          <p:cNvPr id="383" name="Google Shape;383;p24"/>
          <p:cNvCxnSpPr>
            <a:stCxn id="377" idx="3"/>
            <a:endCxn id="381" idx="1"/>
          </p:cNvCxnSpPr>
          <p:nvPr/>
        </p:nvCxnSpPr>
        <p:spPr>
          <a:xfrm>
            <a:off x="6193511" y="2084538"/>
            <a:ext cx="575400" cy="1067400"/>
          </a:xfrm>
          <a:prstGeom prst="bentConnector3">
            <a:avLst>
              <a:gd name="adj1" fmla="val 49990"/>
            </a:avLst>
          </a:prstGeom>
          <a:noFill/>
          <a:ln w="9525" cap="flat" cmpd="sng">
            <a:solidFill>
              <a:schemeClr val="dk1"/>
            </a:solidFill>
            <a:prstDash val="solid"/>
            <a:round/>
            <a:headEnd type="none" w="med" len="med"/>
            <a:tailEnd type="oval"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341">
          <a:extLst>
            <a:ext uri="{FF2B5EF4-FFF2-40B4-BE49-F238E27FC236}">
              <a16:creationId xmlns:a16="http://schemas.microsoft.com/office/drawing/2014/main" id="{1C989315-DBA5-05FA-2BAF-F5260E946252}"/>
            </a:ext>
          </a:extLst>
        </p:cNvPr>
        <p:cNvGrpSpPr/>
        <p:nvPr/>
      </p:nvGrpSpPr>
      <p:grpSpPr>
        <a:xfrm>
          <a:off x="0" y="0"/>
          <a:ext cx="0" cy="0"/>
          <a:chOff x="0" y="0"/>
          <a:chExt cx="0" cy="0"/>
        </a:xfrm>
      </p:grpSpPr>
      <p:sp>
        <p:nvSpPr>
          <p:cNvPr id="342" name="Google Shape;342;p23">
            <a:extLst>
              <a:ext uri="{FF2B5EF4-FFF2-40B4-BE49-F238E27FC236}">
                <a16:creationId xmlns:a16="http://schemas.microsoft.com/office/drawing/2014/main" id="{54E9AA31-17E3-54BE-82B3-90337D8FCD5B}"/>
              </a:ext>
            </a:extLst>
          </p:cNvPr>
          <p:cNvSpPr txBox="1">
            <a:spLocks noGrp="1"/>
          </p:cNvSpPr>
          <p:nvPr>
            <p:ph type="title"/>
          </p:nvPr>
        </p:nvSpPr>
        <p:spPr>
          <a:xfrm>
            <a:off x="720000" y="540000"/>
            <a:ext cx="7704000" cy="576000"/>
          </a:xfrm>
          <a:prstGeom prst="rect">
            <a:avLst/>
          </a:prstGeom>
        </p:spPr>
        <p:txBody>
          <a:bodyPr spcFirstLastPara="1" wrap="square" lIns="91425" tIns="91425" rIns="91425" bIns="91425" anchor="t" anchorCtr="0">
            <a:noAutofit/>
          </a:bodyPr>
          <a:lstStyle/>
          <a:p>
            <a:pPr lvl="0"/>
            <a:r>
              <a:rPr lang="en-US" b="1" dirty="0"/>
              <a:t>Wrap-up &amp; Next Steps</a:t>
            </a:r>
            <a:endParaRPr dirty="0"/>
          </a:p>
        </p:txBody>
      </p:sp>
      <p:sp>
        <p:nvSpPr>
          <p:cNvPr id="343" name="Google Shape;343;p23">
            <a:extLst>
              <a:ext uri="{FF2B5EF4-FFF2-40B4-BE49-F238E27FC236}">
                <a16:creationId xmlns:a16="http://schemas.microsoft.com/office/drawing/2014/main" id="{0D56548A-F24E-19C2-6273-C191EE54E9D3}"/>
              </a:ext>
            </a:extLst>
          </p:cNvPr>
          <p:cNvSpPr txBox="1">
            <a:spLocks noGrp="1"/>
          </p:cNvSpPr>
          <p:nvPr>
            <p:ph type="body" idx="1"/>
          </p:nvPr>
        </p:nvSpPr>
        <p:spPr>
          <a:xfrm>
            <a:off x="720000" y="1447400"/>
            <a:ext cx="3144077" cy="2232323"/>
          </a:xfrm>
          <a:prstGeom prst="rect">
            <a:avLst/>
          </a:prstGeom>
        </p:spPr>
        <p:txBody>
          <a:bodyPr spcFirstLastPara="1" wrap="square" lIns="91425" tIns="91425" rIns="91425" bIns="91425" anchor="t" anchorCtr="0">
            <a:noAutofit/>
          </a:bodyPr>
          <a:lstStyle/>
          <a:p>
            <a:pPr marL="482600" lvl="0" indent="-342900" algn="l" rtl="0">
              <a:spcBef>
                <a:spcPts val="0"/>
              </a:spcBef>
              <a:spcAft>
                <a:spcPts val="0"/>
              </a:spcAft>
              <a:buSzPts val="1400"/>
              <a:buFont typeface="+mj-lt"/>
              <a:buAutoNum type="arabicPeriod"/>
            </a:pPr>
            <a:r>
              <a:rPr lang="en-US" dirty="0"/>
              <a:t>Document finalization</a:t>
            </a:r>
          </a:p>
          <a:p>
            <a:pPr marL="482600" lvl="0" indent="-342900" algn="l" rtl="0">
              <a:spcBef>
                <a:spcPts val="0"/>
              </a:spcBef>
              <a:spcAft>
                <a:spcPts val="0"/>
              </a:spcAft>
              <a:buSzPts val="1400"/>
              <a:buFont typeface="+mj-lt"/>
              <a:buAutoNum type="arabicPeriod"/>
            </a:pPr>
            <a:r>
              <a:rPr lang="en-US" dirty="0"/>
              <a:t>Scheduling</a:t>
            </a:r>
          </a:p>
          <a:p>
            <a:pPr marL="482600" lvl="0" indent="-342900" algn="l" rtl="0">
              <a:spcBef>
                <a:spcPts val="0"/>
              </a:spcBef>
              <a:spcAft>
                <a:spcPts val="0"/>
              </a:spcAft>
              <a:buSzPts val="1400"/>
              <a:buFont typeface="+mj-lt"/>
              <a:buAutoNum type="arabicPeriod"/>
            </a:pPr>
            <a:r>
              <a:rPr lang="en-US" dirty="0"/>
              <a:t>Jira Set up</a:t>
            </a:r>
          </a:p>
        </p:txBody>
      </p:sp>
    </p:spTree>
    <p:extLst>
      <p:ext uri="{BB962C8B-B14F-4D97-AF65-F5344CB8AC3E}">
        <p14:creationId xmlns:p14="http://schemas.microsoft.com/office/powerpoint/2010/main" val="2764806796"/>
      </p:ext>
    </p:extLst>
  </p:cSld>
  <p:clrMapOvr>
    <a:masterClrMapping/>
  </p:clrMapOvr>
</p:sld>
</file>

<file path=ppt/theme/theme1.xml><?xml version="1.0" encoding="utf-8"?>
<a:theme xmlns:a="http://schemas.openxmlformats.org/drawingml/2006/main" name="Software Development Business Plan Infographics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TotalTime>
  <Words>767</Words>
  <Application>Microsoft Macintosh PowerPoint</Application>
  <PresentationFormat>On-screen Show (16:9)</PresentationFormat>
  <Paragraphs>112</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Raleway</vt:lpstr>
      <vt:lpstr>Arial</vt:lpstr>
      <vt:lpstr>Livvic</vt:lpstr>
      <vt:lpstr>Oswald</vt:lpstr>
      <vt:lpstr>Roboto Condensed Light</vt:lpstr>
      <vt:lpstr>Roboto</vt:lpstr>
      <vt:lpstr>Software Development Business Plan Infographics by Slidesgo</vt:lpstr>
      <vt:lpstr>IT488 Project Kick-off: Initial Planning </vt:lpstr>
      <vt:lpstr>Key Agenda</vt:lpstr>
      <vt:lpstr>Introduction</vt:lpstr>
      <vt:lpstr>Team Resource Set Up</vt:lpstr>
      <vt:lpstr>Defining the Product: Name &amp; Core Goal</vt:lpstr>
      <vt:lpstr>Overview of Architecture: The Tech Stack</vt:lpstr>
      <vt:lpstr>Scrum Team Members &amp; Commitment</vt:lpstr>
      <vt:lpstr>Daily Scrum &amp; Final Test Platform</vt:lpstr>
      <vt:lpstr>Wrap-up &amp; 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Cory McCombs</cp:lastModifiedBy>
  <cp:revision>3</cp:revision>
  <dcterms:modified xsi:type="dcterms:W3CDTF">2025-12-06T02:00:11Z</dcterms:modified>
</cp:coreProperties>
</file>